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0DDB2-8CDF-4199-BD42-743C599D4AD3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62B2B-557A-44F3-91D6-70F6B374734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768787" y="937703"/>
            <a:ext cx="6559256" cy="2178733"/>
            <a:chOff x="1768787" y="937703"/>
            <a:chExt cx="6559256" cy="2178733"/>
          </a:xfrm>
        </p:grpSpPr>
        <p:sp>
          <p:nvSpPr>
            <p:cNvPr id="2" name="Freeform 1"/>
            <p:cNvSpPr/>
            <p:nvPr/>
          </p:nvSpPr>
          <p:spPr>
            <a:xfrm>
              <a:off x="2045595" y="937703"/>
              <a:ext cx="428603" cy="812028"/>
            </a:xfrm>
            <a:custGeom>
              <a:avLst/>
              <a:gdLst/>
              <a:ahLst/>
              <a:cxnLst/>
              <a:rect l="0" t="0" r="0" b="0"/>
              <a:pathLst>
                <a:path w="428603" h="812028">
                  <a:moveTo>
                    <a:pt x="428602" y="146732"/>
                  </a:moveTo>
                  <a:lnTo>
                    <a:pt x="379103" y="206325"/>
                  </a:lnTo>
                  <a:lnTo>
                    <a:pt x="316288" y="269562"/>
                  </a:lnTo>
                  <a:lnTo>
                    <a:pt x="269748" y="332778"/>
                  </a:lnTo>
                  <a:lnTo>
                    <a:pt x="226315" y="388431"/>
                  </a:lnTo>
                  <a:lnTo>
                    <a:pt x="190122" y="441470"/>
                  </a:lnTo>
                  <a:lnTo>
                    <a:pt x="151763" y="497284"/>
                  </a:lnTo>
                  <a:lnTo>
                    <a:pt x="111385" y="556366"/>
                  </a:lnTo>
                  <a:lnTo>
                    <a:pt x="88925" y="609857"/>
                  </a:lnTo>
                  <a:lnTo>
                    <a:pt x="70731" y="668850"/>
                  </a:lnTo>
                  <a:lnTo>
                    <a:pt x="65997" y="699319"/>
                  </a:lnTo>
                  <a:lnTo>
                    <a:pt x="72490" y="753887"/>
                  </a:lnTo>
                  <a:lnTo>
                    <a:pt x="79647" y="775717"/>
                  </a:lnTo>
                  <a:lnTo>
                    <a:pt x="90627" y="793219"/>
                  </a:lnTo>
                  <a:lnTo>
                    <a:pt x="109544" y="805676"/>
                  </a:lnTo>
                  <a:lnTo>
                    <a:pt x="121140" y="810636"/>
                  </a:lnTo>
                  <a:lnTo>
                    <a:pt x="165407" y="812027"/>
                  </a:lnTo>
                  <a:lnTo>
                    <a:pt x="209978" y="799441"/>
                  </a:lnTo>
                  <a:lnTo>
                    <a:pt x="271856" y="766992"/>
                  </a:lnTo>
                  <a:lnTo>
                    <a:pt x="313368" y="730600"/>
                  </a:lnTo>
                  <a:lnTo>
                    <a:pt x="338306" y="695636"/>
                  </a:lnTo>
                  <a:lnTo>
                    <a:pt x="373231" y="633262"/>
                  </a:lnTo>
                  <a:lnTo>
                    <a:pt x="382560" y="586467"/>
                  </a:lnTo>
                  <a:lnTo>
                    <a:pt x="380122" y="523841"/>
                  </a:lnTo>
                  <a:lnTo>
                    <a:pt x="367206" y="475986"/>
                  </a:lnTo>
                  <a:lnTo>
                    <a:pt x="336664" y="435351"/>
                  </a:lnTo>
                  <a:lnTo>
                    <a:pt x="275119" y="375874"/>
                  </a:lnTo>
                  <a:lnTo>
                    <a:pt x="215526" y="339889"/>
                  </a:lnTo>
                  <a:lnTo>
                    <a:pt x="158820" y="309891"/>
                  </a:lnTo>
                  <a:lnTo>
                    <a:pt x="99491" y="277617"/>
                  </a:lnTo>
                  <a:lnTo>
                    <a:pt x="45051" y="241476"/>
                  </a:lnTo>
                  <a:lnTo>
                    <a:pt x="18469" y="216788"/>
                  </a:lnTo>
                  <a:lnTo>
                    <a:pt x="7285" y="197755"/>
                  </a:lnTo>
                  <a:lnTo>
                    <a:pt x="0" y="156131"/>
                  </a:lnTo>
                  <a:lnTo>
                    <a:pt x="4535" y="129852"/>
                  </a:lnTo>
                  <a:lnTo>
                    <a:pt x="20243" y="98447"/>
                  </a:lnTo>
                  <a:lnTo>
                    <a:pt x="34199" y="83158"/>
                  </a:lnTo>
                  <a:lnTo>
                    <a:pt x="87292" y="47660"/>
                  </a:lnTo>
                  <a:lnTo>
                    <a:pt x="140690" y="23350"/>
                  </a:lnTo>
                  <a:lnTo>
                    <a:pt x="196905" y="6937"/>
                  </a:lnTo>
                  <a:lnTo>
                    <a:pt x="247127" y="1586"/>
                  </a:lnTo>
                  <a:lnTo>
                    <a:pt x="299052" y="0"/>
                  </a:lnTo>
                  <a:lnTo>
                    <a:pt x="359424" y="9040"/>
                  </a:lnTo>
                  <a:lnTo>
                    <a:pt x="383818" y="19635"/>
                  </a:lnTo>
                  <a:lnTo>
                    <a:pt x="411693" y="44343"/>
                  </a:lnTo>
                  <a:lnTo>
                    <a:pt x="421086" y="66910"/>
                  </a:lnTo>
                  <a:lnTo>
                    <a:pt x="424092" y="92538"/>
                  </a:lnTo>
                  <a:lnTo>
                    <a:pt x="413507" y="155438"/>
                  </a:lnTo>
                  <a:lnTo>
                    <a:pt x="385424" y="209663"/>
                  </a:lnTo>
                  <a:lnTo>
                    <a:pt x="370807" y="229683"/>
                  </a:lnTo>
                  <a:lnTo>
                    <a:pt x="323316" y="283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00538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66888" y="1042321"/>
              <a:ext cx="372574" cy="712459"/>
            </a:xfrm>
            <a:custGeom>
              <a:avLst/>
              <a:gdLst/>
              <a:ahLst/>
              <a:cxnLst/>
              <a:rect l="0" t="0" r="0" b="0"/>
              <a:pathLst>
                <a:path w="372574" h="712459">
                  <a:moveTo>
                    <a:pt x="260075" y="0"/>
                  </a:moveTo>
                  <a:lnTo>
                    <a:pt x="200482" y="49498"/>
                  </a:lnTo>
                  <a:lnTo>
                    <a:pt x="170542" y="101968"/>
                  </a:lnTo>
                  <a:lnTo>
                    <a:pt x="138275" y="155192"/>
                  </a:lnTo>
                  <a:lnTo>
                    <a:pt x="102284" y="213329"/>
                  </a:lnTo>
                  <a:lnTo>
                    <a:pt x="75476" y="273887"/>
                  </a:lnTo>
                  <a:lnTo>
                    <a:pt x="57192" y="327105"/>
                  </a:lnTo>
                  <a:lnTo>
                    <a:pt x="36986" y="382678"/>
                  </a:lnTo>
                  <a:lnTo>
                    <a:pt x="21729" y="438715"/>
                  </a:lnTo>
                  <a:lnTo>
                    <a:pt x="7451" y="494845"/>
                  </a:lnTo>
                  <a:lnTo>
                    <a:pt x="0" y="543194"/>
                  </a:lnTo>
                  <a:lnTo>
                    <a:pt x="3072" y="605646"/>
                  </a:lnTo>
                  <a:lnTo>
                    <a:pt x="17290" y="646344"/>
                  </a:lnTo>
                  <a:lnTo>
                    <a:pt x="41910" y="682449"/>
                  </a:lnTo>
                  <a:lnTo>
                    <a:pt x="64457" y="698324"/>
                  </a:lnTo>
                  <a:lnTo>
                    <a:pt x="90076" y="708109"/>
                  </a:lnTo>
                  <a:lnTo>
                    <a:pt x="117059" y="712458"/>
                  </a:lnTo>
                  <a:lnTo>
                    <a:pt x="164148" y="703728"/>
                  </a:lnTo>
                  <a:lnTo>
                    <a:pt x="215145" y="686324"/>
                  </a:lnTo>
                  <a:lnTo>
                    <a:pt x="274161" y="649445"/>
                  </a:lnTo>
                  <a:lnTo>
                    <a:pt x="307533" y="620197"/>
                  </a:lnTo>
                  <a:lnTo>
                    <a:pt x="353196" y="560004"/>
                  </a:lnTo>
                  <a:lnTo>
                    <a:pt x="368645" y="518956"/>
                  </a:lnTo>
                  <a:lnTo>
                    <a:pt x="372573" y="478328"/>
                  </a:lnTo>
                  <a:lnTo>
                    <a:pt x="369346" y="454746"/>
                  </a:lnTo>
                  <a:lnTo>
                    <a:pt x="360892" y="435686"/>
                  </a:lnTo>
                  <a:lnTo>
                    <a:pt x="355363" y="427328"/>
                  </a:lnTo>
                  <a:lnTo>
                    <a:pt x="339860" y="414921"/>
                  </a:lnTo>
                  <a:lnTo>
                    <a:pt x="330813" y="409975"/>
                  </a:lnTo>
                  <a:lnTo>
                    <a:pt x="305162" y="407599"/>
                  </a:lnTo>
                  <a:lnTo>
                    <a:pt x="257836" y="412838"/>
                  </a:lnTo>
                  <a:lnTo>
                    <a:pt x="200622" y="425089"/>
                  </a:lnTo>
                  <a:lnTo>
                    <a:pt x="141053" y="438774"/>
                  </a:lnTo>
                  <a:lnTo>
                    <a:pt x="89946" y="455862"/>
                  </a:lnTo>
                  <a:lnTo>
                    <a:pt x="3897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84974" y="1415281"/>
              <a:ext cx="157928" cy="6067"/>
            </a:xfrm>
            <a:custGeom>
              <a:avLst/>
              <a:gdLst/>
              <a:ahLst/>
              <a:cxnLst/>
              <a:rect l="0" t="0" r="0" b="0"/>
              <a:pathLst>
                <a:path w="157928" h="6067">
                  <a:moveTo>
                    <a:pt x="157927" y="6066"/>
                  </a:moveTo>
                  <a:lnTo>
                    <a:pt x="124305" y="0"/>
                  </a:lnTo>
                  <a:lnTo>
                    <a:pt x="69484" y="4521"/>
                  </a:lnTo>
                  <a:lnTo>
                    <a:pt x="29166" y="5608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32597" y="1116020"/>
              <a:ext cx="526284" cy="620577"/>
            </a:xfrm>
            <a:custGeom>
              <a:avLst/>
              <a:gdLst/>
              <a:ahLst/>
              <a:cxnLst/>
              <a:rect l="0" t="0" r="0" b="0"/>
              <a:pathLst>
                <a:path w="526284" h="620577">
                  <a:moveTo>
                    <a:pt x="73558" y="0"/>
                  </a:moveTo>
                  <a:lnTo>
                    <a:pt x="65153" y="49263"/>
                  </a:lnTo>
                  <a:lnTo>
                    <a:pt x="56770" y="98175"/>
                  </a:lnTo>
                  <a:lnTo>
                    <a:pt x="50225" y="160336"/>
                  </a:lnTo>
                  <a:lnTo>
                    <a:pt x="38014" y="223004"/>
                  </a:lnTo>
                  <a:lnTo>
                    <a:pt x="25506" y="280443"/>
                  </a:lnTo>
                  <a:lnTo>
                    <a:pt x="18703" y="336850"/>
                  </a:lnTo>
                  <a:lnTo>
                    <a:pt x="12030" y="393052"/>
                  </a:lnTo>
                  <a:lnTo>
                    <a:pt x="3476" y="449214"/>
                  </a:lnTo>
                  <a:lnTo>
                    <a:pt x="573" y="508487"/>
                  </a:lnTo>
                  <a:lnTo>
                    <a:pt x="0" y="570585"/>
                  </a:lnTo>
                  <a:lnTo>
                    <a:pt x="6160" y="596355"/>
                  </a:lnTo>
                  <a:lnTo>
                    <a:pt x="11079" y="608140"/>
                  </a:lnTo>
                  <a:lnTo>
                    <a:pt x="19037" y="614827"/>
                  </a:lnTo>
                  <a:lnTo>
                    <a:pt x="29022" y="618115"/>
                  </a:lnTo>
                  <a:lnTo>
                    <a:pt x="84258" y="620576"/>
                  </a:lnTo>
                  <a:lnTo>
                    <a:pt x="138193" y="613826"/>
                  </a:lnTo>
                  <a:lnTo>
                    <a:pt x="190585" y="611593"/>
                  </a:lnTo>
                  <a:lnTo>
                    <a:pt x="251396" y="610839"/>
                  </a:lnTo>
                  <a:lnTo>
                    <a:pt x="308468" y="610690"/>
                  </a:lnTo>
                  <a:lnTo>
                    <a:pt x="363632" y="609490"/>
                  </a:lnTo>
                  <a:lnTo>
                    <a:pt x="418896" y="602321"/>
                  </a:lnTo>
                  <a:lnTo>
                    <a:pt x="479595" y="594969"/>
                  </a:lnTo>
                  <a:lnTo>
                    <a:pt x="526283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06155" y="1379233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10528"/>
                  </a:moveTo>
                  <a:lnTo>
                    <a:pt x="256714" y="3293"/>
                  </a:lnTo>
                  <a:lnTo>
                    <a:pt x="200491" y="650"/>
                  </a:lnTo>
                  <a:lnTo>
                    <a:pt x="138389" y="128"/>
                  </a:lnTo>
                  <a:lnTo>
                    <a:pt x="87148" y="38"/>
                  </a:lnTo>
                  <a:lnTo>
                    <a:pt x="29346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37741" y="1010735"/>
              <a:ext cx="368498" cy="105286"/>
            </a:xfrm>
            <a:custGeom>
              <a:avLst/>
              <a:gdLst/>
              <a:ahLst/>
              <a:cxnLst/>
              <a:rect l="0" t="0" r="0" b="0"/>
              <a:pathLst>
                <a:path w="368498" h="105286">
                  <a:moveTo>
                    <a:pt x="368497" y="0"/>
                  </a:moveTo>
                  <a:lnTo>
                    <a:pt x="305069" y="27511"/>
                  </a:lnTo>
                  <a:lnTo>
                    <a:pt x="252650" y="45549"/>
                  </a:lnTo>
                  <a:lnTo>
                    <a:pt x="192582" y="59647"/>
                  </a:lnTo>
                  <a:lnTo>
                    <a:pt x="138169" y="70186"/>
                  </a:lnTo>
                  <a:lnTo>
                    <a:pt x="80325" y="84228"/>
                  </a:lnTo>
                  <a:lnTo>
                    <a:pt x="24445" y="982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1523" y="1484518"/>
              <a:ext cx="189514" cy="221099"/>
            </a:xfrm>
            <a:custGeom>
              <a:avLst/>
              <a:gdLst/>
              <a:ahLst/>
              <a:cxnLst/>
              <a:rect l="0" t="0" r="0" b="0"/>
              <a:pathLst>
                <a:path w="189514" h="221099">
                  <a:moveTo>
                    <a:pt x="189513" y="0"/>
                  </a:moveTo>
                  <a:lnTo>
                    <a:pt x="145550" y="34897"/>
                  </a:lnTo>
                  <a:lnTo>
                    <a:pt x="94513" y="96117"/>
                  </a:lnTo>
                  <a:lnTo>
                    <a:pt x="52594" y="151177"/>
                  </a:lnTo>
                  <a:lnTo>
                    <a:pt x="14566" y="20344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79938" y="1516103"/>
              <a:ext cx="189513" cy="221100"/>
            </a:xfrm>
            <a:custGeom>
              <a:avLst/>
              <a:gdLst/>
              <a:ahLst/>
              <a:cxnLst/>
              <a:rect l="0" t="0" r="0" b="0"/>
              <a:pathLst>
                <a:path w="189513" h="221100">
                  <a:moveTo>
                    <a:pt x="0" y="0"/>
                  </a:moveTo>
                  <a:lnTo>
                    <a:pt x="52705" y="59941"/>
                  </a:lnTo>
                  <a:lnTo>
                    <a:pt x="105083" y="118539"/>
                  </a:lnTo>
                  <a:lnTo>
                    <a:pt x="148816" y="180607"/>
                  </a:lnTo>
                  <a:lnTo>
                    <a:pt x="189512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16849" y="1450192"/>
              <a:ext cx="218814" cy="548964"/>
            </a:xfrm>
            <a:custGeom>
              <a:avLst/>
              <a:gdLst/>
              <a:ahLst/>
              <a:cxnLst/>
              <a:rect l="0" t="0" r="0" b="0"/>
              <a:pathLst>
                <a:path w="218814" h="548964">
                  <a:moveTo>
                    <a:pt x="0" y="213310"/>
                  </a:moveTo>
                  <a:lnTo>
                    <a:pt x="0" y="262241"/>
                  </a:lnTo>
                  <a:lnTo>
                    <a:pt x="0" y="313206"/>
                  </a:lnTo>
                  <a:lnTo>
                    <a:pt x="0" y="369641"/>
                  </a:lnTo>
                  <a:lnTo>
                    <a:pt x="3120" y="426526"/>
                  </a:lnTo>
                  <a:lnTo>
                    <a:pt x="8333" y="481596"/>
                  </a:lnTo>
                  <a:lnTo>
                    <a:pt x="4506" y="542126"/>
                  </a:lnTo>
                  <a:lnTo>
                    <a:pt x="4174" y="548334"/>
                  </a:lnTo>
                  <a:lnTo>
                    <a:pt x="5122" y="548963"/>
                  </a:lnTo>
                  <a:lnTo>
                    <a:pt x="6924" y="545873"/>
                  </a:lnTo>
                  <a:lnTo>
                    <a:pt x="9460" y="519168"/>
                  </a:lnTo>
                  <a:lnTo>
                    <a:pt x="3082" y="471948"/>
                  </a:lnTo>
                  <a:lnTo>
                    <a:pt x="913" y="411346"/>
                  </a:lnTo>
                  <a:lnTo>
                    <a:pt x="406" y="365277"/>
                  </a:lnTo>
                  <a:lnTo>
                    <a:pt x="121" y="310070"/>
                  </a:lnTo>
                  <a:lnTo>
                    <a:pt x="36" y="252898"/>
                  </a:lnTo>
                  <a:lnTo>
                    <a:pt x="11" y="202683"/>
                  </a:lnTo>
                  <a:lnTo>
                    <a:pt x="3" y="152580"/>
                  </a:lnTo>
                  <a:lnTo>
                    <a:pt x="1" y="100689"/>
                  </a:lnTo>
                  <a:lnTo>
                    <a:pt x="5589" y="53859"/>
                  </a:lnTo>
                  <a:lnTo>
                    <a:pt x="14573" y="30919"/>
                  </a:lnTo>
                  <a:lnTo>
                    <a:pt x="20244" y="21526"/>
                  </a:lnTo>
                  <a:lnTo>
                    <a:pt x="39023" y="7970"/>
                  </a:lnTo>
                  <a:lnTo>
                    <a:pt x="50582" y="2717"/>
                  </a:lnTo>
                  <a:lnTo>
                    <a:pt x="79023" y="0"/>
                  </a:lnTo>
                  <a:lnTo>
                    <a:pt x="94796" y="914"/>
                  </a:lnTo>
                  <a:lnTo>
                    <a:pt x="121680" y="11287"/>
                  </a:lnTo>
                  <a:lnTo>
                    <a:pt x="161946" y="40953"/>
                  </a:lnTo>
                  <a:lnTo>
                    <a:pt x="191260" y="84984"/>
                  </a:lnTo>
                  <a:lnTo>
                    <a:pt x="209528" y="134929"/>
                  </a:lnTo>
                  <a:lnTo>
                    <a:pt x="218813" y="194838"/>
                  </a:lnTo>
                  <a:lnTo>
                    <a:pt x="213843" y="220308"/>
                  </a:lnTo>
                  <a:lnTo>
                    <a:pt x="197892" y="251258"/>
                  </a:lnTo>
                  <a:lnTo>
                    <a:pt x="191590" y="259666"/>
                  </a:lnTo>
                  <a:lnTo>
                    <a:pt x="172109" y="272127"/>
                  </a:lnTo>
                  <a:lnTo>
                    <a:pt x="121475" y="295248"/>
                  </a:lnTo>
                  <a:lnTo>
                    <a:pt x="60347" y="305535"/>
                  </a:lnTo>
                  <a:lnTo>
                    <a:pt x="10529" y="308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11647" y="1168663"/>
              <a:ext cx="1" cy="558011"/>
            </a:xfrm>
            <a:custGeom>
              <a:avLst/>
              <a:gdLst/>
              <a:ahLst/>
              <a:cxnLst/>
              <a:rect l="0" t="0" r="0" b="0"/>
              <a:pathLst>
                <a:path w="1" h="558011">
                  <a:moveTo>
                    <a:pt x="0" y="0"/>
                  </a:moveTo>
                  <a:lnTo>
                    <a:pt x="0" y="58617"/>
                  </a:lnTo>
                  <a:lnTo>
                    <a:pt x="0" y="121353"/>
                  </a:lnTo>
                  <a:lnTo>
                    <a:pt x="0" y="176856"/>
                  </a:lnTo>
                  <a:lnTo>
                    <a:pt x="0" y="228527"/>
                  </a:lnTo>
                  <a:lnTo>
                    <a:pt x="0" y="291152"/>
                  </a:lnTo>
                  <a:lnTo>
                    <a:pt x="0" y="340251"/>
                  </a:lnTo>
                  <a:lnTo>
                    <a:pt x="0" y="387294"/>
                  </a:lnTo>
                  <a:lnTo>
                    <a:pt x="0" y="443477"/>
                  </a:lnTo>
                  <a:lnTo>
                    <a:pt x="0" y="49651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9140" y="1526632"/>
              <a:ext cx="204722" cy="254483"/>
            </a:xfrm>
            <a:custGeom>
              <a:avLst/>
              <a:gdLst/>
              <a:ahLst/>
              <a:cxnLst/>
              <a:rect l="0" t="0" r="0" b="0"/>
              <a:pathLst>
                <a:path w="204722" h="254483">
                  <a:moveTo>
                    <a:pt x="113078" y="0"/>
                  </a:moveTo>
                  <a:lnTo>
                    <a:pt x="69115" y="20243"/>
                  </a:lnTo>
                  <a:lnTo>
                    <a:pt x="22285" y="68963"/>
                  </a:lnTo>
                  <a:lnTo>
                    <a:pt x="6498" y="102061"/>
                  </a:lnTo>
                  <a:lnTo>
                    <a:pt x="0" y="141504"/>
                  </a:lnTo>
                  <a:lnTo>
                    <a:pt x="4719" y="165836"/>
                  </a:lnTo>
                  <a:lnTo>
                    <a:pt x="26813" y="215641"/>
                  </a:lnTo>
                  <a:lnTo>
                    <a:pt x="43152" y="233491"/>
                  </a:lnTo>
                  <a:lnTo>
                    <a:pt x="82238" y="254482"/>
                  </a:lnTo>
                  <a:lnTo>
                    <a:pt x="106000" y="253093"/>
                  </a:lnTo>
                  <a:lnTo>
                    <a:pt x="130989" y="243507"/>
                  </a:lnTo>
                  <a:lnTo>
                    <a:pt x="163619" y="218379"/>
                  </a:lnTo>
                  <a:lnTo>
                    <a:pt x="187454" y="187537"/>
                  </a:lnTo>
                  <a:lnTo>
                    <a:pt x="201276" y="149283"/>
                  </a:lnTo>
                  <a:lnTo>
                    <a:pt x="204721" y="109483"/>
                  </a:lnTo>
                  <a:lnTo>
                    <a:pt x="197683" y="74943"/>
                  </a:lnTo>
                  <a:lnTo>
                    <a:pt x="187335" y="53195"/>
                  </a:lnTo>
                  <a:lnTo>
                    <a:pt x="171817" y="38070"/>
                  </a:lnTo>
                  <a:lnTo>
                    <a:pt x="13413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59088" y="1505575"/>
              <a:ext cx="178986" cy="298218"/>
            </a:xfrm>
            <a:custGeom>
              <a:avLst/>
              <a:gdLst/>
              <a:ahLst/>
              <a:cxnLst/>
              <a:rect l="0" t="0" r="0" b="0"/>
              <a:pathLst>
                <a:path w="178986" h="298218">
                  <a:moveTo>
                    <a:pt x="0" y="73699"/>
                  </a:moveTo>
                  <a:lnTo>
                    <a:pt x="34747" y="134810"/>
                  </a:lnTo>
                  <a:lnTo>
                    <a:pt x="55644" y="194831"/>
                  </a:lnTo>
                  <a:lnTo>
                    <a:pt x="73633" y="251997"/>
                  </a:lnTo>
                  <a:lnTo>
                    <a:pt x="88899" y="298217"/>
                  </a:lnTo>
                  <a:lnTo>
                    <a:pt x="69151" y="243928"/>
                  </a:lnTo>
                  <a:lnTo>
                    <a:pt x="55714" y="194977"/>
                  </a:lnTo>
                  <a:lnTo>
                    <a:pt x="39775" y="144599"/>
                  </a:lnTo>
                  <a:lnTo>
                    <a:pt x="35182" y="98346"/>
                  </a:lnTo>
                  <a:lnTo>
                    <a:pt x="41880" y="51626"/>
                  </a:lnTo>
                  <a:lnTo>
                    <a:pt x="52149" y="30354"/>
                  </a:lnTo>
                  <a:lnTo>
                    <a:pt x="70751" y="16220"/>
                  </a:lnTo>
                  <a:lnTo>
                    <a:pt x="95786" y="7209"/>
                  </a:lnTo>
                  <a:lnTo>
                    <a:pt x="150159" y="1424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43357" y="158980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7236" y="112790"/>
                  </a:lnTo>
                  <a:lnTo>
                    <a:pt x="12998" y="16543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32829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48642" y="1552813"/>
              <a:ext cx="250076" cy="279146"/>
            </a:xfrm>
            <a:custGeom>
              <a:avLst/>
              <a:gdLst/>
              <a:ahLst/>
              <a:cxnLst/>
              <a:rect l="0" t="0" r="0" b="0"/>
              <a:pathLst>
                <a:path w="250076" h="279146">
                  <a:moveTo>
                    <a:pt x="0" y="26461"/>
                  </a:moveTo>
                  <a:lnTo>
                    <a:pt x="20243" y="85078"/>
                  </a:lnTo>
                  <a:lnTo>
                    <a:pt x="37750" y="146488"/>
                  </a:lnTo>
                  <a:lnTo>
                    <a:pt x="52474" y="204891"/>
                  </a:lnTo>
                  <a:lnTo>
                    <a:pt x="57247" y="223917"/>
                  </a:lnTo>
                  <a:lnTo>
                    <a:pt x="37559" y="165656"/>
                  </a:lnTo>
                  <a:lnTo>
                    <a:pt x="26466" y="116317"/>
                  </a:lnTo>
                  <a:lnTo>
                    <a:pt x="25245" y="53482"/>
                  </a:lnTo>
                  <a:lnTo>
                    <a:pt x="31107" y="30282"/>
                  </a:lnTo>
                  <a:lnTo>
                    <a:pt x="41511" y="12171"/>
                  </a:lnTo>
                  <a:lnTo>
                    <a:pt x="49901" y="6406"/>
                  </a:lnTo>
                  <a:lnTo>
                    <a:pt x="71701" y="0"/>
                  </a:lnTo>
                  <a:lnTo>
                    <a:pt x="96988" y="3392"/>
                  </a:lnTo>
                  <a:lnTo>
                    <a:pt x="121484" y="12699"/>
                  </a:lnTo>
                  <a:lnTo>
                    <a:pt x="148429" y="32262"/>
                  </a:lnTo>
                  <a:lnTo>
                    <a:pt x="191266" y="85457"/>
                  </a:lnTo>
                  <a:lnTo>
                    <a:pt x="229119" y="146847"/>
                  </a:lnTo>
                  <a:lnTo>
                    <a:pt x="243882" y="186393"/>
                  </a:lnTo>
                  <a:lnTo>
                    <a:pt x="250075" y="229566"/>
                  </a:lnTo>
                  <a:lnTo>
                    <a:pt x="242155" y="279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96000" y="1603638"/>
              <a:ext cx="551184" cy="500512"/>
            </a:xfrm>
            <a:custGeom>
              <a:avLst/>
              <a:gdLst/>
              <a:ahLst/>
              <a:cxnLst/>
              <a:rect l="0" t="0" r="0" b="0"/>
              <a:pathLst>
                <a:path w="551184" h="500512">
                  <a:moveTo>
                    <a:pt x="442196" y="175678"/>
                  </a:moveTo>
                  <a:lnTo>
                    <a:pt x="480570" y="146369"/>
                  </a:lnTo>
                  <a:lnTo>
                    <a:pt x="496200" y="120590"/>
                  </a:lnTo>
                  <a:lnTo>
                    <a:pt x="508240" y="90726"/>
                  </a:lnTo>
                  <a:lnTo>
                    <a:pt x="509373" y="70071"/>
                  </a:lnTo>
                  <a:lnTo>
                    <a:pt x="504809" y="49193"/>
                  </a:lnTo>
                  <a:lnTo>
                    <a:pt x="494980" y="28215"/>
                  </a:lnTo>
                  <a:lnTo>
                    <a:pt x="479694" y="13433"/>
                  </a:lnTo>
                  <a:lnTo>
                    <a:pt x="470704" y="7853"/>
                  </a:lnTo>
                  <a:lnTo>
                    <a:pt x="430107" y="0"/>
                  </a:lnTo>
                  <a:lnTo>
                    <a:pt x="404067" y="4402"/>
                  </a:lnTo>
                  <a:lnTo>
                    <a:pt x="372797" y="20034"/>
                  </a:lnTo>
                  <a:lnTo>
                    <a:pt x="364345" y="26292"/>
                  </a:lnTo>
                  <a:lnTo>
                    <a:pt x="351833" y="45723"/>
                  </a:lnTo>
                  <a:lnTo>
                    <a:pt x="343543" y="69957"/>
                  </a:lnTo>
                  <a:lnTo>
                    <a:pt x="340046" y="108738"/>
                  </a:lnTo>
                  <a:lnTo>
                    <a:pt x="351825" y="170242"/>
                  </a:lnTo>
                  <a:lnTo>
                    <a:pt x="372915" y="205653"/>
                  </a:lnTo>
                  <a:lnTo>
                    <a:pt x="401392" y="232782"/>
                  </a:lnTo>
                  <a:lnTo>
                    <a:pt x="424840" y="242002"/>
                  </a:lnTo>
                  <a:lnTo>
                    <a:pt x="437644" y="244460"/>
                  </a:lnTo>
                  <a:lnTo>
                    <a:pt x="458111" y="240953"/>
                  </a:lnTo>
                  <a:lnTo>
                    <a:pt x="475006" y="230425"/>
                  </a:lnTo>
                  <a:lnTo>
                    <a:pt x="496501" y="204767"/>
                  </a:lnTo>
                  <a:lnTo>
                    <a:pt x="524288" y="154292"/>
                  </a:lnTo>
                  <a:lnTo>
                    <a:pt x="527339" y="150892"/>
                  </a:lnTo>
                  <a:lnTo>
                    <a:pt x="528204" y="152135"/>
                  </a:lnTo>
                  <a:lnTo>
                    <a:pt x="527829" y="203123"/>
                  </a:lnTo>
                  <a:lnTo>
                    <a:pt x="537923" y="261038"/>
                  </a:lnTo>
                  <a:lnTo>
                    <a:pt x="544403" y="303693"/>
                  </a:lnTo>
                  <a:lnTo>
                    <a:pt x="551183" y="349947"/>
                  </a:lnTo>
                  <a:lnTo>
                    <a:pt x="550397" y="410847"/>
                  </a:lnTo>
                  <a:lnTo>
                    <a:pt x="537167" y="454758"/>
                  </a:lnTo>
                  <a:lnTo>
                    <a:pt x="518721" y="475578"/>
                  </a:lnTo>
                  <a:lnTo>
                    <a:pt x="507251" y="484406"/>
                  </a:lnTo>
                  <a:lnTo>
                    <a:pt x="478908" y="494214"/>
                  </a:lnTo>
                  <a:lnTo>
                    <a:pt x="418642" y="500511"/>
                  </a:lnTo>
                  <a:lnTo>
                    <a:pt x="377526" y="498253"/>
                  </a:lnTo>
                  <a:lnTo>
                    <a:pt x="314240" y="490404"/>
                  </a:lnTo>
                  <a:lnTo>
                    <a:pt x="262733" y="483789"/>
                  </a:lnTo>
                  <a:lnTo>
                    <a:pt x="213547" y="478710"/>
                  </a:lnTo>
                  <a:lnTo>
                    <a:pt x="166218" y="472915"/>
                  </a:lnTo>
                  <a:lnTo>
                    <a:pt x="115150" y="468079"/>
                  </a:lnTo>
                  <a:lnTo>
                    <a:pt x="59855" y="459237"/>
                  </a:lnTo>
                  <a:lnTo>
                    <a:pt x="0" y="449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89886" y="2295212"/>
              <a:ext cx="28185" cy="579068"/>
            </a:xfrm>
            <a:custGeom>
              <a:avLst/>
              <a:gdLst/>
              <a:ahLst/>
              <a:cxnLst/>
              <a:rect l="0" t="0" r="0" b="0"/>
              <a:pathLst>
                <a:path w="28185" h="579068">
                  <a:moveTo>
                    <a:pt x="10528" y="0"/>
                  </a:moveTo>
                  <a:lnTo>
                    <a:pt x="10528" y="62478"/>
                  </a:lnTo>
                  <a:lnTo>
                    <a:pt x="10528" y="111319"/>
                  </a:lnTo>
                  <a:lnTo>
                    <a:pt x="10528" y="170244"/>
                  </a:lnTo>
                  <a:lnTo>
                    <a:pt x="10528" y="212534"/>
                  </a:lnTo>
                  <a:lnTo>
                    <a:pt x="10528" y="258626"/>
                  </a:lnTo>
                  <a:lnTo>
                    <a:pt x="13648" y="303288"/>
                  </a:lnTo>
                  <a:lnTo>
                    <a:pt x="17764" y="346535"/>
                  </a:lnTo>
                  <a:lnTo>
                    <a:pt x="21251" y="408003"/>
                  </a:lnTo>
                  <a:lnTo>
                    <a:pt x="28003" y="456892"/>
                  </a:lnTo>
                  <a:lnTo>
                    <a:pt x="28184" y="502183"/>
                  </a:lnTo>
                  <a:lnTo>
                    <a:pt x="11589" y="55681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68787" y="2474197"/>
              <a:ext cx="389556" cy="94757"/>
            </a:xfrm>
            <a:custGeom>
              <a:avLst/>
              <a:gdLst/>
              <a:ahLst/>
              <a:cxnLst/>
              <a:rect l="0" t="0" r="0" b="0"/>
              <a:pathLst>
                <a:path w="389556" h="94757">
                  <a:moveTo>
                    <a:pt x="389555" y="0"/>
                  </a:moveTo>
                  <a:lnTo>
                    <a:pt x="330938" y="14654"/>
                  </a:lnTo>
                  <a:lnTo>
                    <a:pt x="274341" y="31666"/>
                  </a:lnTo>
                  <a:lnTo>
                    <a:pt x="239214" y="39018"/>
                  </a:lnTo>
                  <a:lnTo>
                    <a:pt x="178814" y="50111"/>
                  </a:lnTo>
                  <a:lnTo>
                    <a:pt x="117409" y="66809"/>
                  </a:lnTo>
                  <a:lnTo>
                    <a:pt x="67933" y="77247"/>
                  </a:lnTo>
                  <a:lnTo>
                    <a:pt x="11372" y="9164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89927" y="2368911"/>
              <a:ext cx="452727" cy="470596"/>
            </a:xfrm>
            <a:custGeom>
              <a:avLst/>
              <a:gdLst/>
              <a:ahLst/>
              <a:cxnLst/>
              <a:rect l="0" t="0" r="0" b="0"/>
              <a:pathLst>
                <a:path w="452727" h="470596">
                  <a:moveTo>
                    <a:pt x="0" y="0"/>
                  </a:moveTo>
                  <a:lnTo>
                    <a:pt x="8333" y="48931"/>
                  </a:lnTo>
                  <a:lnTo>
                    <a:pt x="10095" y="108062"/>
                  </a:lnTo>
                  <a:lnTo>
                    <a:pt x="18848" y="164802"/>
                  </a:lnTo>
                  <a:lnTo>
                    <a:pt x="28462" y="210528"/>
                  </a:lnTo>
                  <a:lnTo>
                    <a:pt x="37549" y="273209"/>
                  </a:lnTo>
                  <a:lnTo>
                    <a:pt x="40761" y="335585"/>
                  </a:lnTo>
                  <a:lnTo>
                    <a:pt x="41713" y="390461"/>
                  </a:lnTo>
                  <a:lnTo>
                    <a:pt x="41936" y="421933"/>
                  </a:lnTo>
                  <a:lnTo>
                    <a:pt x="39656" y="427518"/>
                  </a:lnTo>
                  <a:lnTo>
                    <a:pt x="35796" y="426562"/>
                  </a:lnTo>
                  <a:lnTo>
                    <a:pt x="30883" y="421245"/>
                  </a:lnTo>
                  <a:lnTo>
                    <a:pt x="25424" y="402860"/>
                  </a:lnTo>
                  <a:lnTo>
                    <a:pt x="21920" y="347339"/>
                  </a:lnTo>
                  <a:lnTo>
                    <a:pt x="36869" y="289622"/>
                  </a:lnTo>
                  <a:lnTo>
                    <a:pt x="49789" y="255440"/>
                  </a:lnTo>
                  <a:lnTo>
                    <a:pt x="61513" y="237922"/>
                  </a:lnTo>
                  <a:lnTo>
                    <a:pt x="77642" y="225456"/>
                  </a:lnTo>
                  <a:lnTo>
                    <a:pt x="86856" y="220494"/>
                  </a:lnTo>
                  <a:lnTo>
                    <a:pt x="95339" y="219526"/>
                  </a:lnTo>
                  <a:lnTo>
                    <a:pt x="111003" y="224689"/>
                  </a:lnTo>
                  <a:lnTo>
                    <a:pt x="163369" y="260327"/>
                  </a:lnTo>
                  <a:lnTo>
                    <a:pt x="185536" y="286534"/>
                  </a:lnTo>
                  <a:lnTo>
                    <a:pt x="212704" y="348664"/>
                  </a:lnTo>
                  <a:lnTo>
                    <a:pt x="223217" y="376060"/>
                  </a:lnTo>
                  <a:lnTo>
                    <a:pt x="227889" y="403835"/>
                  </a:lnTo>
                  <a:lnTo>
                    <a:pt x="226795" y="410773"/>
                  </a:lnTo>
                  <a:lnTo>
                    <a:pt x="223727" y="413059"/>
                  </a:lnTo>
                  <a:lnTo>
                    <a:pt x="219341" y="412243"/>
                  </a:lnTo>
                  <a:lnTo>
                    <a:pt x="217587" y="407020"/>
                  </a:lnTo>
                  <a:lnTo>
                    <a:pt x="218758" y="388739"/>
                  </a:lnTo>
                  <a:lnTo>
                    <a:pt x="231583" y="357727"/>
                  </a:lnTo>
                  <a:lnTo>
                    <a:pt x="246815" y="343044"/>
                  </a:lnTo>
                  <a:lnTo>
                    <a:pt x="305735" y="316394"/>
                  </a:lnTo>
                  <a:lnTo>
                    <a:pt x="368533" y="286512"/>
                  </a:lnTo>
                  <a:lnTo>
                    <a:pt x="379050" y="282256"/>
                  </a:lnTo>
                  <a:lnTo>
                    <a:pt x="393855" y="268167"/>
                  </a:lnTo>
                  <a:lnTo>
                    <a:pt x="399440" y="259496"/>
                  </a:lnTo>
                  <a:lnTo>
                    <a:pt x="402527" y="240504"/>
                  </a:lnTo>
                  <a:lnTo>
                    <a:pt x="401712" y="230526"/>
                  </a:lnTo>
                  <a:lnTo>
                    <a:pt x="391448" y="213200"/>
                  </a:lnTo>
                  <a:lnTo>
                    <a:pt x="356264" y="183014"/>
                  </a:lnTo>
                  <a:lnTo>
                    <a:pt x="333034" y="174926"/>
                  </a:lnTo>
                  <a:lnTo>
                    <a:pt x="307113" y="172502"/>
                  </a:lnTo>
                  <a:lnTo>
                    <a:pt x="279994" y="175324"/>
                  </a:lnTo>
                  <a:lnTo>
                    <a:pt x="258583" y="183597"/>
                  </a:lnTo>
                  <a:lnTo>
                    <a:pt x="241268" y="196242"/>
                  </a:lnTo>
                  <a:lnTo>
                    <a:pt x="219536" y="223093"/>
                  </a:lnTo>
                  <a:lnTo>
                    <a:pt x="209486" y="243042"/>
                  </a:lnTo>
                  <a:lnTo>
                    <a:pt x="202840" y="279593"/>
                  </a:lnTo>
                  <a:lnTo>
                    <a:pt x="209000" y="332696"/>
                  </a:lnTo>
                  <a:lnTo>
                    <a:pt x="224601" y="378193"/>
                  </a:lnTo>
                  <a:lnTo>
                    <a:pt x="249866" y="415387"/>
                  </a:lnTo>
                  <a:lnTo>
                    <a:pt x="276026" y="443612"/>
                  </a:lnTo>
                  <a:lnTo>
                    <a:pt x="311593" y="463024"/>
                  </a:lnTo>
                  <a:lnTo>
                    <a:pt x="351767" y="470595"/>
                  </a:lnTo>
                  <a:lnTo>
                    <a:pt x="406093" y="464748"/>
                  </a:lnTo>
                  <a:lnTo>
                    <a:pt x="452726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11191" y="2305741"/>
              <a:ext cx="16510" cy="505368"/>
            </a:xfrm>
            <a:custGeom>
              <a:avLst/>
              <a:gdLst/>
              <a:ahLst/>
              <a:cxnLst/>
              <a:rect l="0" t="0" r="0" b="0"/>
              <a:pathLst>
                <a:path w="16510" h="505368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3211"/>
                  </a:lnTo>
                  <a:lnTo>
                    <a:pt x="0" y="213147"/>
                  </a:lnTo>
                  <a:lnTo>
                    <a:pt x="7236" y="273556"/>
                  </a:lnTo>
                  <a:lnTo>
                    <a:pt x="9553" y="333997"/>
                  </a:lnTo>
                  <a:lnTo>
                    <a:pt x="11410" y="385441"/>
                  </a:lnTo>
                  <a:lnTo>
                    <a:pt x="16509" y="441758"/>
                  </a:lnTo>
                  <a:lnTo>
                    <a:pt x="12057" y="491416"/>
                  </a:lnTo>
                  <a:lnTo>
                    <a:pt x="10529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69036" y="2237327"/>
              <a:ext cx="470688" cy="342155"/>
            </a:xfrm>
            <a:custGeom>
              <a:avLst/>
              <a:gdLst/>
              <a:ahLst/>
              <a:cxnLst/>
              <a:rect l="0" t="0" r="0" b="0"/>
              <a:pathLst>
                <a:path w="470688" h="342155">
                  <a:moveTo>
                    <a:pt x="0" y="99999"/>
                  </a:moveTo>
                  <a:lnTo>
                    <a:pt x="29308" y="61626"/>
                  </a:lnTo>
                  <a:lnTo>
                    <a:pt x="77905" y="26330"/>
                  </a:lnTo>
                  <a:lnTo>
                    <a:pt x="104815" y="14615"/>
                  </a:lnTo>
                  <a:lnTo>
                    <a:pt x="163510" y="3974"/>
                  </a:lnTo>
                  <a:lnTo>
                    <a:pt x="189654" y="0"/>
                  </a:lnTo>
                  <a:lnTo>
                    <a:pt x="238428" y="4339"/>
                  </a:lnTo>
                  <a:lnTo>
                    <a:pt x="293304" y="13034"/>
                  </a:lnTo>
                  <a:lnTo>
                    <a:pt x="351305" y="29572"/>
                  </a:lnTo>
                  <a:lnTo>
                    <a:pt x="412804" y="60611"/>
                  </a:lnTo>
                  <a:lnTo>
                    <a:pt x="444666" y="95867"/>
                  </a:lnTo>
                  <a:lnTo>
                    <a:pt x="463335" y="141539"/>
                  </a:lnTo>
                  <a:lnTo>
                    <a:pt x="470687" y="186526"/>
                  </a:lnTo>
                  <a:lnTo>
                    <a:pt x="461687" y="235081"/>
                  </a:lnTo>
                  <a:lnTo>
                    <a:pt x="437685" y="285909"/>
                  </a:lnTo>
                  <a:lnTo>
                    <a:pt x="424204" y="303899"/>
                  </a:lnTo>
                  <a:lnTo>
                    <a:pt x="392282" y="327180"/>
                  </a:lnTo>
                  <a:lnTo>
                    <a:pt x="353188" y="337717"/>
                  </a:lnTo>
                  <a:lnTo>
                    <a:pt x="294798" y="342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37533" y="2674238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0" y="0"/>
                  </a:moveTo>
                  <a:lnTo>
                    <a:pt x="37478" y="31239"/>
                  </a:lnTo>
                  <a:lnTo>
                    <a:pt x="95520" y="67430"/>
                  </a:lnTo>
                  <a:lnTo>
                    <a:pt x="105285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58590" y="2579481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168456" y="0"/>
                  </a:moveTo>
                  <a:lnTo>
                    <a:pt x="150498" y="61111"/>
                  </a:lnTo>
                  <a:lnTo>
                    <a:pt x="133307" y="115543"/>
                  </a:lnTo>
                  <a:lnTo>
                    <a:pt x="112300" y="178961"/>
                  </a:lnTo>
                  <a:lnTo>
                    <a:pt x="91247" y="242154"/>
                  </a:lnTo>
                  <a:lnTo>
                    <a:pt x="61125" y="305327"/>
                  </a:lnTo>
                  <a:lnTo>
                    <a:pt x="39188" y="361089"/>
                  </a:lnTo>
                  <a:lnTo>
                    <a:pt x="15039" y="42389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85950" y="2379440"/>
              <a:ext cx="30610" cy="421141"/>
            </a:xfrm>
            <a:custGeom>
              <a:avLst/>
              <a:gdLst/>
              <a:ahLst/>
              <a:cxnLst/>
              <a:rect l="0" t="0" r="0" b="0"/>
              <a:pathLst>
                <a:path w="30610" h="421141">
                  <a:moveTo>
                    <a:pt x="9552" y="0"/>
                  </a:moveTo>
                  <a:lnTo>
                    <a:pt x="2317" y="50433"/>
                  </a:lnTo>
                  <a:lnTo>
                    <a:pt x="0" y="107750"/>
                  </a:lnTo>
                  <a:lnTo>
                    <a:pt x="483" y="165677"/>
                  </a:lnTo>
                  <a:lnTo>
                    <a:pt x="7414" y="227828"/>
                  </a:lnTo>
                  <a:lnTo>
                    <a:pt x="14719" y="289888"/>
                  </a:lnTo>
                  <a:lnTo>
                    <a:pt x="20191" y="351583"/>
                  </a:lnTo>
                  <a:lnTo>
                    <a:pt x="28205" y="400685"/>
                  </a:lnTo>
                  <a:lnTo>
                    <a:pt x="3060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7575" y="2547896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8583" y="16788"/>
                  </a:lnTo>
                  <a:lnTo>
                    <a:pt x="176892" y="23333"/>
                  </a:lnTo>
                  <a:lnTo>
                    <a:pt x="125722" y="32260"/>
                  </a:lnTo>
                  <a:lnTo>
                    <a:pt x="76635" y="42314"/>
                  </a:lnTo>
                  <a:lnTo>
                    <a:pt x="35575" y="495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32373" y="2326798"/>
              <a:ext cx="273742" cy="442197"/>
            </a:xfrm>
            <a:custGeom>
              <a:avLst/>
              <a:gdLst/>
              <a:ahLst/>
              <a:cxnLst/>
              <a:rect l="0" t="0" r="0" b="0"/>
              <a:pathLst>
                <a:path w="273742" h="442197">
                  <a:moveTo>
                    <a:pt x="0" y="0"/>
                  </a:moveTo>
                  <a:lnTo>
                    <a:pt x="7236" y="50432"/>
                  </a:lnTo>
                  <a:lnTo>
                    <a:pt x="10723" y="104240"/>
                  </a:lnTo>
                  <a:lnTo>
                    <a:pt x="21789" y="165000"/>
                  </a:lnTo>
                  <a:lnTo>
                    <a:pt x="28682" y="216954"/>
                  </a:lnTo>
                  <a:lnTo>
                    <a:pt x="36601" y="270842"/>
                  </a:lnTo>
                  <a:lnTo>
                    <a:pt x="48260" y="332093"/>
                  </a:lnTo>
                  <a:lnTo>
                    <a:pt x="54896" y="394278"/>
                  </a:lnTo>
                  <a:lnTo>
                    <a:pt x="58323" y="411541"/>
                  </a:lnTo>
                  <a:lnTo>
                    <a:pt x="57599" y="411231"/>
                  </a:lnTo>
                  <a:lnTo>
                    <a:pt x="55947" y="407515"/>
                  </a:lnTo>
                  <a:lnTo>
                    <a:pt x="67587" y="345594"/>
                  </a:lnTo>
                  <a:lnTo>
                    <a:pt x="82067" y="297682"/>
                  </a:lnTo>
                  <a:lnTo>
                    <a:pt x="112943" y="257035"/>
                  </a:lnTo>
                  <a:lnTo>
                    <a:pt x="123259" y="253245"/>
                  </a:lnTo>
                  <a:lnTo>
                    <a:pt x="150318" y="252153"/>
                  </a:lnTo>
                  <a:lnTo>
                    <a:pt x="172483" y="258687"/>
                  </a:lnTo>
                  <a:lnTo>
                    <a:pt x="211365" y="287534"/>
                  </a:lnTo>
                  <a:lnTo>
                    <a:pt x="236801" y="316822"/>
                  </a:lnTo>
                  <a:lnTo>
                    <a:pt x="262045" y="380077"/>
                  </a:lnTo>
                  <a:lnTo>
                    <a:pt x="273741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33903" y="2526658"/>
              <a:ext cx="443914" cy="516078"/>
            </a:xfrm>
            <a:custGeom>
              <a:avLst/>
              <a:gdLst/>
              <a:ahLst/>
              <a:cxnLst/>
              <a:rect l="0" t="0" r="0" b="0"/>
              <a:pathLst>
                <a:path w="443914" h="516078">
                  <a:moveTo>
                    <a:pt x="130138" y="63352"/>
                  </a:moveTo>
                  <a:lnTo>
                    <a:pt x="115484" y="19389"/>
                  </a:lnTo>
                  <a:lnTo>
                    <a:pt x="108670" y="12987"/>
                  </a:lnTo>
                  <a:lnTo>
                    <a:pt x="88622" y="5872"/>
                  </a:lnTo>
                  <a:lnTo>
                    <a:pt x="79064" y="6315"/>
                  </a:lnTo>
                  <a:lnTo>
                    <a:pt x="53264" y="18116"/>
                  </a:lnTo>
                  <a:lnTo>
                    <a:pt x="33971" y="29989"/>
                  </a:lnTo>
                  <a:lnTo>
                    <a:pt x="19937" y="46184"/>
                  </a:lnTo>
                  <a:lnTo>
                    <a:pt x="1395" y="85177"/>
                  </a:lnTo>
                  <a:lnTo>
                    <a:pt x="0" y="108927"/>
                  </a:lnTo>
                  <a:lnTo>
                    <a:pt x="11702" y="167706"/>
                  </a:lnTo>
                  <a:lnTo>
                    <a:pt x="18228" y="189280"/>
                  </a:lnTo>
                  <a:lnTo>
                    <a:pt x="23946" y="197607"/>
                  </a:lnTo>
                  <a:lnTo>
                    <a:pt x="39658" y="209978"/>
                  </a:lnTo>
                  <a:lnTo>
                    <a:pt x="48761" y="211406"/>
                  </a:lnTo>
                  <a:lnTo>
                    <a:pt x="68234" y="206753"/>
                  </a:lnTo>
                  <a:lnTo>
                    <a:pt x="93339" y="190979"/>
                  </a:lnTo>
                  <a:lnTo>
                    <a:pt x="105204" y="175057"/>
                  </a:lnTo>
                  <a:lnTo>
                    <a:pt x="129797" y="115634"/>
                  </a:lnTo>
                  <a:lnTo>
                    <a:pt x="137446" y="81183"/>
                  </a:lnTo>
                  <a:lnTo>
                    <a:pt x="139235" y="65427"/>
                  </a:lnTo>
                  <a:lnTo>
                    <a:pt x="152035" y="127055"/>
                  </a:lnTo>
                  <a:lnTo>
                    <a:pt x="170988" y="168742"/>
                  </a:lnTo>
                  <a:lnTo>
                    <a:pt x="186898" y="183501"/>
                  </a:lnTo>
                  <a:lnTo>
                    <a:pt x="196054" y="189075"/>
                  </a:lnTo>
                  <a:lnTo>
                    <a:pt x="215586" y="192148"/>
                  </a:lnTo>
                  <a:lnTo>
                    <a:pt x="256721" y="184590"/>
                  </a:lnTo>
                  <a:lnTo>
                    <a:pt x="310607" y="155922"/>
                  </a:lnTo>
                  <a:lnTo>
                    <a:pt x="358841" y="125773"/>
                  </a:lnTo>
                  <a:lnTo>
                    <a:pt x="373334" y="110982"/>
                  </a:lnTo>
                  <a:lnTo>
                    <a:pt x="396073" y="62692"/>
                  </a:lnTo>
                  <a:lnTo>
                    <a:pt x="397290" y="42002"/>
                  </a:lnTo>
                  <a:lnTo>
                    <a:pt x="395977" y="31571"/>
                  </a:lnTo>
                  <a:lnTo>
                    <a:pt x="385159" y="13742"/>
                  </a:lnTo>
                  <a:lnTo>
                    <a:pt x="377361" y="5712"/>
                  </a:lnTo>
                  <a:lnTo>
                    <a:pt x="368653" y="1529"/>
                  </a:lnTo>
                  <a:lnTo>
                    <a:pt x="349619" y="0"/>
                  </a:lnTo>
                  <a:lnTo>
                    <a:pt x="332580" y="6340"/>
                  </a:lnTo>
                  <a:lnTo>
                    <a:pt x="317208" y="18126"/>
                  </a:lnTo>
                  <a:lnTo>
                    <a:pt x="281187" y="64329"/>
                  </a:lnTo>
                  <a:lnTo>
                    <a:pt x="265620" y="100816"/>
                  </a:lnTo>
                  <a:lnTo>
                    <a:pt x="259188" y="146852"/>
                  </a:lnTo>
                  <a:lnTo>
                    <a:pt x="262872" y="186359"/>
                  </a:lnTo>
                  <a:lnTo>
                    <a:pt x="267760" y="195659"/>
                  </a:lnTo>
                  <a:lnTo>
                    <a:pt x="282551" y="209113"/>
                  </a:lnTo>
                  <a:lnTo>
                    <a:pt x="291408" y="211999"/>
                  </a:lnTo>
                  <a:lnTo>
                    <a:pt x="310608" y="212085"/>
                  </a:lnTo>
                  <a:lnTo>
                    <a:pt x="327720" y="201985"/>
                  </a:lnTo>
                  <a:lnTo>
                    <a:pt x="357770" y="166906"/>
                  </a:lnTo>
                  <a:lnTo>
                    <a:pt x="385673" y="105314"/>
                  </a:lnTo>
                  <a:lnTo>
                    <a:pt x="389402" y="103025"/>
                  </a:lnTo>
                  <a:lnTo>
                    <a:pt x="393058" y="106178"/>
                  </a:lnTo>
                  <a:lnTo>
                    <a:pt x="400240" y="124500"/>
                  </a:lnTo>
                  <a:lnTo>
                    <a:pt x="410859" y="173107"/>
                  </a:lnTo>
                  <a:lnTo>
                    <a:pt x="424928" y="236287"/>
                  </a:lnTo>
                  <a:lnTo>
                    <a:pt x="438972" y="294434"/>
                  </a:lnTo>
                  <a:lnTo>
                    <a:pt x="443913" y="344990"/>
                  </a:lnTo>
                  <a:lnTo>
                    <a:pt x="439787" y="391425"/>
                  </a:lnTo>
                  <a:lnTo>
                    <a:pt x="425567" y="429231"/>
                  </a:lnTo>
                  <a:lnTo>
                    <a:pt x="400946" y="457070"/>
                  </a:lnTo>
                  <a:lnTo>
                    <a:pt x="347731" y="486311"/>
                  </a:lnTo>
                  <a:lnTo>
                    <a:pt x="321602" y="496999"/>
                  </a:lnTo>
                  <a:lnTo>
                    <a:pt x="258355" y="510012"/>
                  </a:lnTo>
                  <a:lnTo>
                    <a:pt x="224895" y="516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98104" y="2537367"/>
              <a:ext cx="185738" cy="234646"/>
            </a:xfrm>
            <a:custGeom>
              <a:avLst/>
              <a:gdLst/>
              <a:ahLst/>
              <a:cxnLst/>
              <a:rect l="0" t="0" r="0" b="0"/>
              <a:pathLst>
                <a:path w="185738" h="234646">
                  <a:moveTo>
                    <a:pt x="97605" y="0"/>
                  </a:moveTo>
                  <a:lnTo>
                    <a:pt x="66323" y="9576"/>
                  </a:lnTo>
                  <a:lnTo>
                    <a:pt x="42583" y="27534"/>
                  </a:lnTo>
                  <a:lnTo>
                    <a:pt x="21901" y="54562"/>
                  </a:lnTo>
                  <a:lnTo>
                    <a:pt x="0" y="111127"/>
                  </a:lnTo>
                  <a:lnTo>
                    <a:pt x="185" y="151600"/>
                  </a:lnTo>
                  <a:lnTo>
                    <a:pt x="7649" y="187638"/>
                  </a:lnTo>
                  <a:lnTo>
                    <a:pt x="22858" y="214954"/>
                  </a:lnTo>
                  <a:lnTo>
                    <a:pt x="38648" y="227337"/>
                  </a:lnTo>
                  <a:lnTo>
                    <a:pt x="47772" y="232276"/>
                  </a:lnTo>
                  <a:lnTo>
                    <a:pt x="73508" y="234645"/>
                  </a:lnTo>
                  <a:lnTo>
                    <a:pt x="126511" y="226635"/>
                  </a:lnTo>
                  <a:lnTo>
                    <a:pt x="145937" y="214200"/>
                  </a:lnTo>
                  <a:lnTo>
                    <a:pt x="161200" y="196976"/>
                  </a:lnTo>
                  <a:lnTo>
                    <a:pt x="184475" y="146996"/>
                  </a:lnTo>
                  <a:lnTo>
                    <a:pt x="185737" y="126163"/>
                  </a:lnTo>
                  <a:lnTo>
                    <a:pt x="177015" y="84193"/>
                  </a:lnTo>
                  <a:lnTo>
                    <a:pt x="161819" y="58222"/>
                  </a:lnTo>
                  <a:lnTo>
                    <a:pt x="129191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43109" y="2568953"/>
              <a:ext cx="157928" cy="211798"/>
            </a:xfrm>
            <a:custGeom>
              <a:avLst/>
              <a:gdLst/>
              <a:ahLst/>
              <a:cxnLst/>
              <a:rect l="0" t="0" r="0" b="0"/>
              <a:pathLst>
                <a:path w="157928" h="211798">
                  <a:moveTo>
                    <a:pt x="0" y="84228"/>
                  </a:moveTo>
                  <a:lnTo>
                    <a:pt x="15640" y="102209"/>
                  </a:lnTo>
                  <a:lnTo>
                    <a:pt x="46842" y="158582"/>
                  </a:lnTo>
                  <a:lnTo>
                    <a:pt x="75290" y="210656"/>
                  </a:lnTo>
                  <a:lnTo>
                    <a:pt x="77099" y="211797"/>
                  </a:lnTo>
                  <a:lnTo>
                    <a:pt x="71597" y="174721"/>
                  </a:lnTo>
                  <a:lnTo>
                    <a:pt x="64576" y="151353"/>
                  </a:lnTo>
                  <a:lnTo>
                    <a:pt x="39944" y="98599"/>
                  </a:lnTo>
                  <a:lnTo>
                    <a:pt x="27170" y="53401"/>
                  </a:lnTo>
                  <a:lnTo>
                    <a:pt x="28843" y="31923"/>
                  </a:lnTo>
                  <a:lnTo>
                    <a:pt x="33266" y="23621"/>
                  </a:lnTo>
                  <a:lnTo>
                    <a:pt x="47540" y="11278"/>
                  </a:lnTo>
                  <a:lnTo>
                    <a:pt x="68702" y="5013"/>
                  </a:lnTo>
                  <a:lnTo>
                    <a:pt x="130579" y="66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16849" y="2554076"/>
              <a:ext cx="168457" cy="243389"/>
            </a:xfrm>
            <a:custGeom>
              <a:avLst/>
              <a:gdLst/>
              <a:ahLst/>
              <a:cxnLst/>
              <a:rect l="0" t="0" r="0" b="0"/>
              <a:pathLst>
                <a:path w="168457" h="243389">
                  <a:moveTo>
                    <a:pt x="0" y="151747"/>
                  </a:moveTo>
                  <a:lnTo>
                    <a:pt x="53028" y="137093"/>
                  </a:lnTo>
                  <a:lnTo>
                    <a:pt x="100898" y="115144"/>
                  </a:lnTo>
                  <a:lnTo>
                    <a:pt x="127512" y="93979"/>
                  </a:lnTo>
                  <a:lnTo>
                    <a:pt x="142850" y="75770"/>
                  </a:lnTo>
                  <a:lnTo>
                    <a:pt x="146706" y="66001"/>
                  </a:lnTo>
                  <a:lnTo>
                    <a:pt x="147871" y="45787"/>
                  </a:lnTo>
                  <a:lnTo>
                    <a:pt x="136360" y="14677"/>
                  </a:lnTo>
                  <a:lnTo>
                    <a:pt x="128342" y="7725"/>
                  </a:lnTo>
                  <a:lnTo>
                    <a:pt x="106954" y="0"/>
                  </a:lnTo>
                  <a:lnTo>
                    <a:pt x="97039" y="280"/>
                  </a:lnTo>
                  <a:lnTo>
                    <a:pt x="79783" y="6829"/>
                  </a:lnTo>
                  <a:lnTo>
                    <a:pt x="56915" y="23671"/>
                  </a:lnTo>
                  <a:lnTo>
                    <a:pt x="40910" y="49068"/>
                  </a:lnTo>
                  <a:lnTo>
                    <a:pt x="21361" y="107781"/>
                  </a:lnTo>
                  <a:lnTo>
                    <a:pt x="13738" y="143790"/>
                  </a:lnTo>
                  <a:lnTo>
                    <a:pt x="14599" y="180975"/>
                  </a:lnTo>
                  <a:lnTo>
                    <a:pt x="20526" y="202172"/>
                  </a:lnTo>
                  <a:lnTo>
                    <a:pt x="30960" y="219392"/>
                  </a:lnTo>
                  <a:lnTo>
                    <a:pt x="46515" y="231725"/>
                  </a:lnTo>
                  <a:lnTo>
                    <a:pt x="66297" y="239935"/>
                  </a:lnTo>
                  <a:lnTo>
                    <a:pt x="102572" y="243388"/>
                  </a:lnTo>
                  <a:lnTo>
                    <a:pt x="143743" y="234667"/>
                  </a:lnTo>
                  <a:lnTo>
                    <a:pt x="168456" y="225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19608" y="2564550"/>
              <a:ext cx="249968" cy="204050"/>
            </a:xfrm>
            <a:custGeom>
              <a:avLst/>
              <a:gdLst/>
              <a:ahLst/>
              <a:cxnLst/>
              <a:rect l="0" t="0" r="0" b="0"/>
              <a:pathLst>
                <a:path w="249968" h="204050">
                  <a:moveTo>
                    <a:pt x="144682" y="67574"/>
                  </a:moveTo>
                  <a:lnTo>
                    <a:pt x="130110" y="24882"/>
                  </a:lnTo>
                  <a:lnTo>
                    <a:pt x="124438" y="14546"/>
                  </a:lnTo>
                  <a:lnTo>
                    <a:pt x="115978" y="7656"/>
                  </a:lnTo>
                  <a:lnTo>
                    <a:pt x="94100" y="0"/>
                  </a:lnTo>
                  <a:lnTo>
                    <a:pt x="71898" y="2836"/>
                  </a:lnTo>
                  <a:lnTo>
                    <a:pt x="51502" y="13065"/>
                  </a:lnTo>
                  <a:lnTo>
                    <a:pt x="34638" y="29310"/>
                  </a:lnTo>
                  <a:lnTo>
                    <a:pt x="13154" y="68335"/>
                  </a:lnTo>
                  <a:lnTo>
                    <a:pt x="2505" y="100555"/>
                  </a:lnTo>
                  <a:lnTo>
                    <a:pt x="0" y="139217"/>
                  </a:lnTo>
                  <a:lnTo>
                    <a:pt x="7317" y="177969"/>
                  </a:lnTo>
                  <a:lnTo>
                    <a:pt x="17730" y="196967"/>
                  </a:lnTo>
                  <a:lnTo>
                    <a:pt x="26122" y="201799"/>
                  </a:lnTo>
                  <a:lnTo>
                    <a:pt x="47925" y="204049"/>
                  </a:lnTo>
                  <a:lnTo>
                    <a:pt x="66974" y="198029"/>
                  </a:lnTo>
                  <a:lnTo>
                    <a:pt x="83239" y="186385"/>
                  </a:lnTo>
                  <a:lnTo>
                    <a:pt x="98267" y="169512"/>
                  </a:lnTo>
                  <a:lnTo>
                    <a:pt x="122597" y="111442"/>
                  </a:lnTo>
                  <a:lnTo>
                    <a:pt x="126449" y="100329"/>
                  </a:lnTo>
                  <a:lnTo>
                    <a:pt x="130187" y="96430"/>
                  </a:lnTo>
                  <a:lnTo>
                    <a:pt x="133849" y="97340"/>
                  </a:lnTo>
                  <a:lnTo>
                    <a:pt x="141037" y="107709"/>
                  </a:lnTo>
                  <a:lnTo>
                    <a:pt x="170623" y="161911"/>
                  </a:lnTo>
                  <a:lnTo>
                    <a:pt x="183897" y="178132"/>
                  </a:lnTo>
                  <a:lnTo>
                    <a:pt x="210113" y="194828"/>
                  </a:lnTo>
                  <a:lnTo>
                    <a:pt x="218719" y="195694"/>
                  </a:lnTo>
                  <a:lnTo>
                    <a:pt x="249967" y="183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95094" y="2590139"/>
              <a:ext cx="269280" cy="181485"/>
            </a:xfrm>
            <a:custGeom>
              <a:avLst/>
              <a:gdLst/>
              <a:ahLst/>
              <a:cxnLst/>
              <a:rect l="0" t="0" r="0" b="0"/>
              <a:pathLst>
                <a:path w="269280" h="181485">
                  <a:moveTo>
                    <a:pt x="6066" y="41985"/>
                  </a:moveTo>
                  <a:lnTo>
                    <a:pt x="0" y="74437"/>
                  </a:lnTo>
                  <a:lnTo>
                    <a:pt x="10625" y="131916"/>
                  </a:lnTo>
                  <a:lnTo>
                    <a:pt x="20415" y="172486"/>
                  </a:lnTo>
                  <a:lnTo>
                    <a:pt x="20311" y="179289"/>
                  </a:lnTo>
                  <a:lnTo>
                    <a:pt x="17902" y="181484"/>
                  </a:lnTo>
                  <a:lnTo>
                    <a:pt x="13957" y="180608"/>
                  </a:lnTo>
                  <a:lnTo>
                    <a:pt x="11326" y="175344"/>
                  </a:lnTo>
                  <a:lnTo>
                    <a:pt x="8404" y="157018"/>
                  </a:lnTo>
                  <a:lnTo>
                    <a:pt x="14933" y="105955"/>
                  </a:lnTo>
                  <a:lnTo>
                    <a:pt x="30607" y="46995"/>
                  </a:lnTo>
                  <a:lnTo>
                    <a:pt x="43880" y="24325"/>
                  </a:lnTo>
                  <a:lnTo>
                    <a:pt x="61477" y="6450"/>
                  </a:lnTo>
                  <a:lnTo>
                    <a:pt x="72252" y="1917"/>
                  </a:lnTo>
                  <a:lnTo>
                    <a:pt x="96703" y="0"/>
                  </a:lnTo>
                  <a:lnTo>
                    <a:pt x="149358" y="9472"/>
                  </a:lnTo>
                  <a:lnTo>
                    <a:pt x="172696" y="20126"/>
                  </a:lnTo>
                  <a:lnTo>
                    <a:pt x="205567" y="50456"/>
                  </a:lnTo>
                  <a:lnTo>
                    <a:pt x="231304" y="94221"/>
                  </a:lnTo>
                  <a:lnTo>
                    <a:pt x="254988" y="154253"/>
                  </a:lnTo>
                  <a:lnTo>
                    <a:pt x="269279" y="168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85598" y="2411026"/>
              <a:ext cx="10527" cy="431669"/>
            </a:xfrm>
            <a:custGeom>
              <a:avLst/>
              <a:gdLst/>
              <a:ahLst/>
              <a:cxnLst/>
              <a:rect l="0" t="0" r="0" b="0"/>
              <a:pathLst>
                <a:path w="10527" h="431669">
                  <a:moveTo>
                    <a:pt x="10526" y="0"/>
                  </a:moveTo>
                  <a:lnTo>
                    <a:pt x="3290" y="27556"/>
                  </a:lnTo>
                  <a:lnTo>
                    <a:pt x="973" y="73025"/>
                  </a:lnTo>
                  <a:lnTo>
                    <a:pt x="286" y="133811"/>
                  </a:lnTo>
                  <a:lnTo>
                    <a:pt x="83" y="185356"/>
                  </a:lnTo>
                  <a:lnTo>
                    <a:pt x="23" y="241703"/>
                  </a:lnTo>
                  <a:lnTo>
                    <a:pt x="5" y="291414"/>
                  </a:lnTo>
                  <a:lnTo>
                    <a:pt x="0" y="347217"/>
                  </a:lnTo>
                  <a:lnTo>
                    <a:pt x="3117" y="402941"/>
                  </a:lnTo>
                  <a:lnTo>
                    <a:pt x="1052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22383" y="2358383"/>
              <a:ext cx="558012" cy="168457"/>
            </a:xfrm>
            <a:custGeom>
              <a:avLst/>
              <a:gdLst/>
              <a:ahLst/>
              <a:cxnLst/>
              <a:rect l="0" t="0" r="0" b="0"/>
              <a:pathLst>
                <a:path w="558012" h="168457">
                  <a:moveTo>
                    <a:pt x="558011" y="0"/>
                  </a:moveTo>
                  <a:lnTo>
                    <a:pt x="500625" y="17958"/>
                  </a:lnTo>
                  <a:lnTo>
                    <a:pt x="450540" y="28198"/>
                  </a:lnTo>
                  <a:lnTo>
                    <a:pt x="390509" y="42138"/>
                  </a:lnTo>
                  <a:lnTo>
                    <a:pt x="333592" y="56157"/>
                  </a:lnTo>
                  <a:lnTo>
                    <a:pt x="277287" y="70191"/>
                  </a:lnTo>
                  <a:lnTo>
                    <a:pt x="224225" y="87348"/>
                  </a:lnTo>
                  <a:lnTo>
                    <a:pt x="174012" y="107331"/>
                  </a:lnTo>
                  <a:lnTo>
                    <a:pt x="120205" y="122543"/>
                  </a:lnTo>
                  <a:lnTo>
                    <a:pt x="68328" y="139933"/>
                  </a:lnTo>
                  <a:lnTo>
                    <a:pt x="28824" y="15571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43219" y="2368911"/>
              <a:ext cx="437258" cy="544591"/>
            </a:xfrm>
            <a:custGeom>
              <a:avLst/>
              <a:gdLst/>
              <a:ahLst/>
              <a:cxnLst/>
              <a:rect l="0" t="0" r="0" b="0"/>
              <a:pathLst>
                <a:path w="437258" h="544591">
                  <a:moveTo>
                    <a:pt x="5589" y="0"/>
                  </a:moveTo>
                  <a:lnTo>
                    <a:pt x="0" y="16768"/>
                  </a:lnTo>
                  <a:lnTo>
                    <a:pt x="3272" y="65790"/>
                  </a:lnTo>
                  <a:lnTo>
                    <a:pt x="6073" y="127768"/>
                  </a:lnTo>
                  <a:lnTo>
                    <a:pt x="10873" y="174159"/>
                  </a:lnTo>
                  <a:lnTo>
                    <a:pt x="14564" y="229548"/>
                  </a:lnTo>
                  <a:lnTo>
                    <a:pt x="16981" y="290185"/>
                  </a:lnTo>
                  <a:lnTo>
                    <a:pt x="23262" y="336585"/>
                  </a:lnTo>
                  <a:lnTo>
                    <a:pt x="26812" y="395957"/>
                  </a:lnTo>
                  <a:lnTo>
                    <a:pt x="41021" y="459190"/>
                  </a:lnTo>
                  <a:lnTo>
                    <a:pt x="53132" y="511573"/>
                  </a:lnTo>
                  <a:lnTo>
                    <a:pt x="54832" y="527052"/>
                  </a:lnTo>
                  <a:lnTo>
                    <a:pt x="53626" y="533862"/>
                  </a:lnTo>
                  <a:lnTo>
                    <a:pt x="50482" y="534893"/>
                  </a:lnTo>
                  <a:lnTo>
                    <a:pt x="46046" y="532070"/>
                  </a:lnTo>
                  <a:lnTo>
                    <a:pt x="28625" y="500152"/>
                  </a:lnTo>
                  <a:lnTo>
                    <a:pt x="24796" y="469905"/>
                  </a:lnTo>
                  <a:lnTo>
                    <a:pt x="29217" y="419991"/>
                  </a:lnTo>
                  <a:lnTo>
                    <a:pt x="41192" y="361902"/>
                  </a:lnTo>
                  <a:lnTo>
                    <a:pt x="56952" y="327549"/>
                  </a:lnTo>
                  <a:lnTo>
                    <a:pt x="65567" y="320142"/>
                  </a:lnTo>
                  <a:lnTo>
                    <a:pt x="87618" y="311911"/>
                  </a:lnTo>
                  <a:lnTo>
                    <a:pt x="131929" y="312867"/>
                  </a:lnTo>
                  <a:lnTo>
                    <a:pt x="155717" y="320766"/>
                  </a:lnTo>
                  <a:lnTo>
                    <a:pt x="195641" y="350491"/>
                  </a:lnTo>
                  <a:lnTo>
                    <a:pt x="227747" y="397393"/>
                  </a:lnTo>
                  <a:lnTo>
                    <a:pt x="250469" y="457961"/>
                  </a:lnTo>
                  <a:lnTo>
                    <a:pt x="277031" y="509986"/>
                  </a:lnTo>
                  <a:lnTo>
                    <a:pt x="281307" y="522485"/>
                  </a:lnTo>
                  <a:lnTo>
                    <a:pt x="281818" y="528478"/>
                  </a:lnTo>
                  <a:lnTo>
                    <a:pt x="279819" y="530133"/>
                  </a:lnTo>
                  <a:lnTo>
                    <a:pt x="276146" y="528897"/>
                  </a:lnTo>
                  <a:lnTo>
                    <a:pt x="268946" y="515046"/>
                  </a:lnTo>
                  <a:lnTo>
                    <a:pt x="265389" y="504801"/>
                  </a:lnTo>
                  <a:lnTo>
                    <a:pt x="265356" y="495631"/>
                  </a:lnTo>
                  <a:lnTo>
                    <a:pt x="271559" y="479204"/>
                  </a:lnTo>
                  <a:lnTo>
                    <a:pt x="288355" y="464104"/>
                  </a:lnTo>
                  <a:lnTo>
                    <a:pt x="342303" y="428271"/>
                  </a:lnTo>
                  <a:lnTo>
                    <a:pt x="389528" y="393079"/>
                  </a:lnTo>
                  <a:lnTo>
                    <a:pt x="406478" y="366423"/>
                  </a:lnTo>
                  <a:lnTo>
                    <a:pt x="413320" y="330708"/>
                  </a:lnTo>
                  <a:lnTo>
                    <a:pt x="410770" y="319908"/>
                  </a:lnTo>
                  <a:lnTo>
                    <a:pt x="398579" y="301669"/>
                  </a:lnTo>
                  <a:lnTo>
                    <a:pt x="378343" y="292003"/>
                  </a:lnTo>
                  <a:lnTo>
                    <a:pt x="366396" y="289425"/>
                  </a:lnTo>
                  <a:lnTo>
                    <a:pt x="343762" y="292800"/>
                  </a:lnTo>
                  <a:lnTo>
                    <a:pt x="323174" y="303269"/>
                  </a:lnTo>
                  <a:lnTo>
                    <a:pt x="283529" y="348556"/>
                  </a:lnTo>
                  <a:lnTo>
                    <a:pt x="275347" y="372113"/>
                  </a:lnTo>
                  <a:lnTo>
                    <a:pt x="270094" y="425364"/>
                  </a:lnTo>
                  <a:lnTo>
                    <a:pt x="274774" y="461386"/>
                  </a:lnTo>
                  <a:lnTo>
                    <a:pt x="294748" y="494286"/>
                  </a:lnTo>
                  <a:lnTo>
                    <a:pt x="317303" y="520672"/>
                  </a:lnTo>
                  <a:lnTo>
                    <a:pt x="344394" y="537719"/>
                  </a:lnTo>
                  <a:lnTo>
                    <a:pt x="385825" y="544590"/>
                  </a:lnTo>
                  <a:lnTo>
                    <a:pt x="437257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89011" y="2736860"/>
              <a:ext cx="197925" cy="218236"/>
            </a:xfrm>
            <a:custGeom>
              <a:avLst/>
              <a:gdLst/>
              <a:ahLst/>
              <a:cxnLst/>
              <a:rect l="0" t="0" r="0" b="0"/>
              <a:pathLst>
                <a:path w="197925" h="218236">
                  <a:moveTo>
                    <a:pt x="138865" y="21606"/>
                  </a:moveTo>
                  <a:lnTo>
                    <a:pt x="127686" y="4838"/>
                  </a:lnTo>
                  <a:lnTo>
                    <a:pt x="119714" y="1069"/>
                  </a:lnTo>
                  <a:lnTo>
                    <a:pt x="98377" y="0"/>
                  </a:lnTo>
                  <a:lnTo>
                    <a:pt x="65647" y="5976"/>
                  </a:lnTo>
                  <a:lnTo>
                    <a:pt x="47442" y="18169"/>
                  </a:lnTo>
                  <a:lnTo>
                    <a:pt x="16691" y="54592"/>
                  </a:lnTo>
                  <a:lnTo>
                    <a:pt x="758" y="90781"/>
                  </a:lnTo>
                  <a:lnTo>
                    <a:pt x="0" y="101648"/>
                  </a:lnTo>
                  <a:lnTo>
                    <a:pt x="16000" y="154604"/>
                  </a:lnTo>
                  <a:lnTo>
                    <a:pt x="32140" y="188914"/>
                  </a:lnTo>
                  <a:lnTo>
                    <a:pt x="48148" y="204370"/>
                  </a:lnTo>
                  <a:lnTo>
                    <a:pt x="57329" y="210129"/>
                  </a:lnTo>
                  <a:lnTo>
                    <a:pt x="98198" y="218235"/>
                  </a:lnTo>
                  <a:lnTo>
                    <a:pt x="124300" y="213892"/>
                  </a:lnTo>
                  <a:lnTo>
                    <a:pt x="146429" y="202993"/>
                  </a:lnTo>
                  <a:lnTo>
                    <a:pt x="179700" y="167400"/>
                  </a:lnTo>
                  <a:lnTo>
                    <a:pt x="187145" y="157406"/>
                  </a:lnTo>
                  <a:lnTo>
                    <a:pt x="195417" y="133824"/>
                  </a:lnTo>
                  <a:lnTo>
                    <a:pt x="197924" y="107746"/>
                  </a:lnTo>
                  <a:lnTo>
                    <a:pt x="186994" y="44532"/>
                  </a:lnTo>
                  <a:lnTo>
                    <a:pt x="174294" y="25556"/>
                  </a:lnTo>
                  <a:lnTo>
                    <a:pt x="158120" y="11663"/>
                  </a:lnTo>
                  <a:lnTo>
                    <a:pt x="128336" y="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01575" y="2705823"/>
              <a:ext cx="157929" cy="213308"/>
            </a:xfrm>
            <a:custGeom>
              <a:avLst/>
              <a:gdLst/>
              <a:ahLst/>
              <a:cxnLst/>
              <a:rect l="0" t="0" r="0" b="0"/>
              <a:pathLst>
                <a:path w="157929" h="213308">
                  <a:moveTo>
                    <a:pt x="0" y="115814"/>
                  </a:moveTo>
                  <a:lnTo>
                    <a:pt x="17980" y="139861"/>
                  </a:lnTo>
                  <a:lnTo>
                    <a:pt x="58563" y="180996"/>
                  </a:lnTo>
                  <a:lnTo>
                    <a:pt x="76776" y="213307"/>
                  </a:lnTo>
                  <a:lnTo>
                    <a:pt x="75847" y="203208"/>
                  </a:lnTo>
                  <a:lnTo>
                    <a:pt x="63157" y="176803"/>
                  </a:lnTo>
                  <a:lnTo>
                    <a:pt x="20782" y="115622"/>
                  </a:lnTo>
                  <a:lnTo>
                    <a:pt x="13567" y="72993"/>
                  </a:lnTo>
                  <a:lnTo>
                    <a:pt x="16063" y="60361"/>
                  </a:lnTo>
                  <a:lnTo>
                    <a:pt x="28196" y="40085"/>
                  </a:lnTo>
                  <a:lnTo>
                    <a:pt x="45286" y="26395"/>
                  </a:lnTo>
                  <a:lnTo>
                    <a:pt x="90444" y="8074"/>
                  </a:lnTo>
                  <a:lnTo>
                    <a:pt x="145806" y="106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72851" y="2723954"/>
              <a:ext cx="207751" cy="247618"/>
            </a:xfrm>
            <a:custGeom>
              <a:avLst/>
              <a:gdLst/>
              <a:ahLst/>
              <a:cxnLst/>
              <a:rect l="0" t="0" r="0" b="0"/>
              <a:pathLst>
                <a:path w="207751" h="247618">
                  <a:moveTo>
                    <a:pt x="60351" y="139797"/>
                  </a:moveTo>
                  <a:lnTo>
                    <a:pt x="98869" y="137457"/>
                  </a:lnTo>
                  <a:lnTo>
                    <a:pt x="145723" y="110489"/>
                  </a:lnTo>
                  <a:lnTo>
                    <a:pt x="159905" y="94016"/>
                  </a:lnTo>
                  <a:lnTo>
                    <a:pt x="165325" y="84710"/>
                  </a:lnTo>
                  <a:lnTo>
                    <a:pt x="166598" y="73826"/>
                  </a:lnTo>
                  <a:lnTo>
                    <a:pt x="161774" y="49255"/>
                  </a:lnTo>
                  <a:lnTo>
                    <a:pt x="145905" y="20293"/>
                  </a:lnTo>
                  <a:lnTo>
                    <a:pt x="129960" y="7525"/>
                  </a:lnTo>
                  <a:lnTo>
                    <a:pt x="120795" y="2483"/>
                  </a:lnTo>
                  <a:lnTo>
                    <a:pt x="95013" y="0"/>
                  </a:lnTo>
                  <a:lnTo>
                    <a:pt x="67568" y="3965"/>
                  </a:lnTo>
                  <a:lnTo>
                    <a:pt x="47571" y="13527"/>
                  </a:lnTo>
                  <a:lnTo>
                    <a:pt x="23159" y="37653"/>
                  </a:lnTo>
                  <a:lnTo>
                    <a:pt x="6698" y="67028"/>
                  </a:lnTo>
                  <a:lnTo>
                    <a:pt x="0" y="103548"/>
                  </a:lnTo>
                  <a:lnTo>
                    <a:pt x="4672" y="124076"/>
                  </a:lnTo>
                  <a:lnTo>
                    <a:pt x="37686" y="187163"/>
                  </a:lnTo>
                  <a:lnTo>
                    <a:pt x="65406" y="222723"/>
                  </a:lnTo>
                  <a:lnTo>
                    <a:pt x="94604" y="239107"/>
                  </a:lnTo>
                  <a:lnTo>
                    <a:pt x="119248" y="247496"/>
                  </a:lnTo>
                  <a:lnTo>
                    <a:pt x="159430" y="247617"/>
                  </a:lnTo>
                  <a:lnTo>
                    <a:pt x="207750" y="234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01658" y="2775559"/>
              <a:ext cx="326385" cy="340877"/>
            </a:xfrm>
            <a:custGeom>
              <a:avLst/>
              <a:gdLst/>
              <a:ahLst/>
              <a:cxnLst/>
              <a:rect l="0" t="0" r="0" b="0"/>
              <a:pathLst>
                <a:path w="326385" h="340877">
                  <a:moveTo>
                    <a:pt x="0" y="56606"/>
                  </a:moveTo>
                  <a:lnTo>
                    <a:pt x="14655" y="109634"/>
                  </a:lnTo>
                  <a:lnTo>
                    <a:pt x="23334" y="170275"/>
                  </a:lnTo>
                  <a:lnTo>
                    <a:pt x="36565" y="217761"/>
                  </a:lnTo>
                  <a:lnTo>
                    <a:pt x="34579" y="212459"/>
                  </a:lnTo>
                  <a:lnTo>
                    <a:pt x="28861" y="159307"/>
                  </a:lnTo>
                  <a:lnTo>
                    <a:pt x="11420" y="105229"/>
                  </a:lnTo>
                  <a:lnTo>
                    <a:pt x="8194" y="77437"/>
                  </a:lnTo>
                  <a:lnTo>
                    <a:pt x="15657" y="27056"/>
                  </a:lnTo>
                  <a:lnTo>
                    <a:pt x="22136" y="21698"/>
                  </a:lnTo>
                  <a:lnTo>
                    <a:pt x="31135" y="20466"/>
                  </a:lnTo>
                  <a:lnTo>
                    <a:pt x="41813" y="21984"/>
                  </a:lnTo>
                  <a:lnTo>
                    <a:pt x="59918" y="33030"/>
                  </a:lnTo>
                  <a:lnTo>
                    <a:pt x="119195" y="93943"/>
                  </a:lnTo>
                  <a:lnTo>
                    <a:pt x="150681" y="153129"/>
                  </a:lnTo>
                  <a:lnTo>
                    <a:pt x="148063" y="111879"/>
                  </a:lnTo>
                  <a:lnTo>
                    <a:pt x="141455" y="92480"/>
                  </a:lnTo>
                  <a:lnTo>
                    <a:pt x="136417" y="84032"/>
                  </a:lnTo>
                  <a:lnTo>
                    <a:pt x="133939" y="62167"/>
                  </a:lnTo>
                  <a:lnTo>
                    <a:pt x="137907" y="38021"/>
                  </a:lnTo>
                  <a:lnTo>
                    <a:pt x="147470" y="15591"/>
                  </a:lnTo>
                  <a:lnTo>
                    <a:pt x="155635" y="8206"/>
                  </a:lnTo>
                  <a:lnTo>
                    <a:pt x="177186" y="0"/>
                  </a:lnTo>
                  <a:lnTo>
                    <a:pt x="199242" y="2592"/>
                  </a:lnTo>
                  <a:lnTo>
                    <a:pt x="219573" y="12713"/>
                  </a:lnTo>
                  <a:lnTo>
                    <a:pt x="273446" y="75056"/>
                  </a:lnTo>
                  <a:lnTo>
                    <a:pt x="287648" y="95222"/>
                  </a:lnTo>
                  <a:lnTo>
                    <a:pt x="307627" y="144867"/>
                  </a:lnTo>
                  <a:lnTo>
                    <a:pt x="320306" y="198311"/>
                  </a:lnTo>
                  <a:lnTo>
                    <a:pt x="324583" y="255741"/>
                  </a:lnTo>
                  <a:lnTo>
                    <a:pt x="326029" y="312014"/>
                  </a:lnTo>
                  <a:lnTo>
                    <a:pt x="326384" y="340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276646" y="2527036"/>
            <a:ext cx="1737203" cy="1737203"/>
          </a:xfrm>
          <a:custGeom>
            <a:avLst/>
            <a:gdLst/>
            <a:ahLst/>
            <a:cxnLst/>
            <a:rect l="0" t="0" r="0" b="0"/>
            <a:pathLst>
              <a:path w="1737203" h="1737203">
                <a:moveTo>
                  <a:pt x="0" y="0"/>
                </a:moveTo>
                <a:lnTo>
                  <a:pt x="1737202" y="1737202"/>
                </a:lnTo>
                <a:lnTo>
                  <a:pt x="0" y="173720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149218" y="1438455"/>
            <a:ext cx="1239794" cy="621331"/>
            <a:chOff x="4149218" y="1438455"/>
            <a:chExt cx="1239794" cy="621331"/>
          </a:xfrm>
        </p:grpSpPr>
        <p:sp>
          <p:nvSpPr>
            <p:cNvPr id="3" name="Freeform 2"/>
            <p:cNvSpPr/>
            <p:nvPr/>
          </p:nvSpPr>
          <p:spPr>
            <a:xfrm>
              <a:off x="4149218" y="1700035"/>
              <a:ext cx="239587" cy="359751"/>
            </a:xfrm>
            <a:custGeom>
              <a:avLst/>
              <a:gdLst/>
              <a:ahLst/>
              <a:cxnLst/>
              <a:rect l="0" t="0" r="0" b="0"/>
              <a:pathLst>
                <a:path w="239587" h="359751">
                  <a:moveTo>
                    <a:pt x="176415" y="138503"/>
                  </a:moveTo>
                  <a:lnTo>
                    <a:pt x="167350" y="79887"/>
                  </a:lnTo>
                  <a:lnTo>
                    <a:pt x="155142" y="45096"/>
                  </a:lnTo>
                  <a:lnTo>
                    <a:pt x="136706" y="18151"/>
                  </a:lnTo>
                  <a:lnTo>
                    <a:pt x="110837" y="938"/>
                  </a:lnTo>
                  <a:lnTo>
                    <a:pt x="101111" y="0"/>
                  </a:lnTo>
                  <a:lnTo>
                    <a:pt x="80945" y="5196"/>
                  </a:lnTo>
                  <a:lnTo>
                    <a:pt x="63404" y="18425"/>
                  </a:lnTo>
                  <a:lnTo>
                    <a:pt x="48979" y="37172"/>
                  </a:lnTo>
                  <a:lnTo>
                    <a:pt x="30186" y="87335"/>
                  </a:lnTo>
                  <a:lnTo>
                    <a:pt x="15209" y="142304"/>
                  </a:lnTo>
                  <a:lnTo>
                    <a:pt x="2155" y="198222"/>
                  </a:lnTo>
                  <a:lnTo>
                    <a:pt x="0" y="239126"/>
                  </a:lnTo>
                  <a:lnTo>
                    <a:pt x="12269" y="295817"/>
                  </a:lnTo>
                  <a:lnTo>
                    <a:pt x="22234" y="327835"/>
                  </a:lnTo>
                  <a:lnTo>
                    <a:pt x="35361" y="345873"/>
                  </a:lnTo>
                  <a:lnTo>
                    <a:pt x="43774" y="353959"/>
                  </a:lnTo>
                  <a:lnTo>
                    <a:pt x="52893" y="358180"/>
                  </a:lnTo>
                  <a:lnTo>
                    <a:pt x="72383" y="359750"/>
                  </a:lnTo>
                  <a:lnTo>
                    <a:pt x="92744" y="350309"/>
                  </a:lnTo>
                  <a:lnTo>
                    <a:pt x="112322" y="333245"/>
                  </a:lnTo>
                  <a:lnTo>
                    <a:pt x="135327" y="297330"/>
                  </a:lnTo>
                  <a:lnTo>
                    <a:pt x="154174" y="240153"/>
                  </a:lnTo>
                  <a:lnTo>
                    <a:pt x="163573" y="178470"/>
                  </a:lnTo>
                  <a:lnTo>
                    <a:pt x="164344" y="173336"/>
                  </a:lnTo>
                  <a:lnTo>
                    <a:pt x="164858" y="174593"/>
                  </a:lnTo>
                  <a:lnTo>
                    <a:pt x="168916" y="232385"/>
                  </a:lnTo>
                  <a:lnTo>
                    <a:pt x="180432" y="264586"/>
                  </a:lnTo>
                  <a:lnTo>
                    <a:pt x="205284" y="301319"/>
                  </a:lnTo>
                  <a:lnTo>
                    <a:pt x="218882" y="310302"/>
                  </a:lnTo>
                  <a:lnTo>
                    <a:pt x="239586" y="3174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48844" y="1438455"/>
              <a:ext cx="166303" cy="245076"/>
            </a:xfrm>
            <a:custGeom>
              <a:avLst/>
              <a:gdLst/>
              <a:ahLst/>
              <a:cxnLst/>
              <a:rect l="0" t="0" r="0" b="0"/>
              <a:pathLst>
                <a:path w="166303" h="245076">
                  <a:moveTo>
                    <a:pt x="39960" y="0"/>
                  </a:moveTo>
                  <a:lnTo>
                    <a:pt x="16241" y="58617"/>
                  </a:lnTo>
                  <a:lnTo>
                    <a:pt x="5116" y="93408"/>
                  </a:lnTo>
                  <a:lnTo>
                    <a:pt x="2693" y="96197"/>
                  </a:lnTo>
                  <a:lnTo>
                    <a:pt x="1077" y="93377"/>
                  </a:lnTo>
                  <a:lnTo>
                    <a:pt x="0" y="86818"/>
                  </a:lnTo>
                  <a:lnTo>
                    <a:pt x="5042" y="70172"/>
                  </a:lnTo>
                  <a:lnTo>
                    <a:pt x="21754" y="30889"/>
                  </a:lnTo>
                  <a:lnTo>
                    <a:pt x="28993" y="24102"/>
                  </a:lnTo>
                  <a:lnTo>
                    <a:pt x="49513" y="16562"/>
                  </a:lnTo>
                  <a:lnTo>
                    <a:pt x="81785" y="17906"/>
                  </a:lnTo>
                  <a:lnTo>
                    <a:pt x="99883" y="29015"/>
                  </a:lnTo>
                  <a:lnTo>
                    <a:pt x="114556" y="45651"/>
                  </a:lnTo>
                  <a:lnTo>
                    <a:pt x="124976" y="64743"/>
                  </a:lnTo>
                  <a:lnTo>
                    <a:pt x="132792" y="115171"/>
                  </a:lnTo>
                  <a:lnTo>
                    <a:pt x="131807" y="160987"/>
                  </a:lnTo>
                  <a:lnTo>
                    <a:pt x="117737" y="196659"/>
                  </a:lnTo>
                  <a:lnTo>
                    <a:pt x="105333" y="214526"/>
                  </a:lnTo>
                  <a:lnTo>
                    <a:pt x="88902" y="227146"/>
                  </a:lnTo>
                  <a:lnTo>
                    <a:pt x="49757" y="244780"/>
                  </a:lnTo>
                  <a:lnTo>
                    <a:pt x="39473" y="245075"/>
                  </a:lnTo>
                  <a:lnTo>
                    <a:pt x="18686" y="239164"/>
                  </a:lnTo>
                  <a:lnTo>
                    <a:pt x="12909" y="231973"/>
                  </a:lnTo>
                  <a:lnTo>
                    <a:pt x="9610" y="211504"/>
                  </a:lnTo>
                  <a:lnTo>
                    <a:pt x="12708" y="203004"/>
                  </a:lnTo>
                  <a:lnTo>
                    <a:pt x="25508" y="190440"/>
                  </a:lnTo>
                  <a:lnTo>
                    <a:pt x="33835" y="187791"/>
                  </a:lnTo>
                  <a:lnTo>
                    <a:pt x="52445" y="187968"/>
                  </a:lnTo>
                  <a:lnTo>
                    <a:pt x="113832" y="213097"/>
                  </a:lnTo>
                  <a:lnTo>
                    <a:pt x="16630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88887" y="176483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62545" y="183853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8334"/>
                  </a:lnTo>
                  <a:lnTo>
                    <a:pt x="92736" y="9879"/>
                  </a:lnTo>
                  <a:lnTo>
                    <a:pt x="29757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74697" y="1522683"/>
              <a:ext cx="248649" cy="500908"/>
            </a:xfrm>
            <a:custGeom>
              <a:avLst/>
              <a:gdLst/>
              <a:ahLst/>
              <a:cxnLst/>
              <a:rect l="0" t="0" r="0" b="0"/>
              <a:pathLst>
                <a:path w="248649" h="500908">
                  <a:moveTo>
                    <a:pt x="24760" y="0"/>
                  </a:moveTo>
                  <a:lnTo>
                    <a:pt x="41548" y="62281"/>
                  </a:lnTo>
                  <a:lnTo>
                    <a:pt x="44973" y="119451"/>
                  </a:lnTo>
                  <a:lnTo>
                    <a:pt x="45567" y="172654"/>
                  </a:lnTo>
                  <a:lnTo>
                    <a:pt x="45742" y="232871"/>
                  </a:lnTo>
                  <a:lnTo>
                    <a:pt x="45795" y="295167"/>
                  </a:lnTo>
                  <a:lnTo>
                    <a:pt x="42691" y="354959"/>
                  </a:lnTo>
                  <a:lnTo>
                    <a:pt x="37482" y="406600"/>
                  </a:lnTo>
                  <a:lnTo>
                    <a:pt x="30132" y="460382"/>
                  </a:lnTo>
                  <a:lnTo>
                    <a:pt x="15174" y="493989"/>
                  </a:lnTo>
                  <a:lnTo>
                    <a:pt x="10180" y="497782"/>
                  </a:lnTo>
                  <a:lnTo>
                    <a:pt x="5681" y="496801"/>
                  </a:lnTo>
                  <a:lnTo>
                    <a:pt x="1512" y="492638"/>
                  </a:lnTo>
                  <a:lnTo>
                    <a:pt x="0" y="475534"/>
                  </a:lnTo>
                  <a:lnTo>
                    <a:pt x="2972" y="420836"/>
                  </a:lnTo>
                  <a:lnTo>
                    <a:pt x="15059" y="359316"/>
                  </a:lnTo>
                  <a:lnTo>
                    <a:pt x="22788" y="338681"/>
                  </a:lnTo>
                  <a:lnTo>
                    <a:pt x="41463" y="313910"/>
                  </a:lnTo>
                  <a:lnTo>
                    <a:pt x="68703" y="292922"/>
                  </a:lnTo>
                  <a:lnTo>
                    <a:pt x="88743" y="283046"/>
                  </a:lnTo>
                  <a:lnTo>
                    <a:pt x="112468" y="280996"/>
                  </a:lnTo>
                  <a:lnTo>
                    <a:pt x="165827" y="289212"/>
                  </a:lnTo>
                  <a:lnTo>
                    <a:pt x="196279" y="304322"/>
                  </a:lnTo>
                  <a:lnTo>
                    <a:pt x="220120" y="323616"/>
                  </a:lnTo>
                  <a:lnTo>
                    <a:pt x="236412" y="349741"/>
                  </a:lnTo>
                  <a:lnTo>
                    <a:pt x="248648" y="385297"/>
                  </a:lnTo>
                  <a:lnTo>
                    <a:pt x="248505" y="425468"/>
                  </a:lnTo>
                  <a:lnTo>
                    <a:pt x="235464" y="461417"/>
                  </a:lnTo>
                  <a:lnTo>
                    <a:pt x="211193" y="488706"/>
                  </a:lnTo>
                  <a:lnTo>
                    <a:pt x="188728" y="497963"/>
                  </a:lnTo>
                  <a:lnTo>
                    <a:pt x="164315" y="500907"/>
                  </a:lnTo>
                  <a:lnTo>
                    <a:pt x="109341" y="490281"/>
                  </a:lnTo>
                  <a:lnTo>
                    <a:pt x="68114" y="468679"/>
                  </a:lnTo>
                  <a:lnTo>
                    <a:pt x="3528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08640" y="1438455"/>
              <a:ext cx="180372" cy="258869"/>
            </a:xfrm>
            <a:custGeom>
              <a:avLst/>
              <a:gdLst/>
              <a:ahLst/>
              <a:cxnLst/>
              <a:rect l="0" t="0" r="0" b="0"/>
              <a:pathLst>
                <a:path w="180372" h="258869">
                  <a:moveTo>
                    <a:pt x="54029" y="0"/>
                  </a:moveTo>
                  <a:lnTo>
                    <a:pt x="38388" y="17981"/>
                  </a:lnTo>
                  <a:lnTo>
                    <a:pt x="13596" y="64153"/>
                  </a:lnTo>
                  <a:lnTo>
                    <a:pt x="10696" y="67335"/>
                  </a:lnTo>
                  <a:lnTo>
                    <a:pt x="9933" y="65947"/>
                  </a:lnTo>
                  <a:lnTo>
                    <a:pt x="10594" y="61513"/>
                  </a:lnTo>
                  <a:lnTo>
                    <a:pt x="22702" y="44093"/>
                  </a:lnTo>
                  <a:lnTo>
                    <a:pt x="40886" y="37144"/>
                  </a:lnTo>
                  <a:lnTo>
                    <a:pt x="52286" y="35292"/>
                  </a:lnTo>
                  <a:lnTo>
                    <a:pt x="71191" y="39472"/>
                  </a:lnTo>
                  <a:lnTo>
                    <a:pt x="87393" y="50299"/>
                  </a:lnTo>
                  <a:lnTo>
                    <a:pt x="116858" y="88965"/>
                  </a:lnTo>
                  <a:lnTo>
                    <a:pt x="139619" y="135727"/>
                  </a:lnTo>
                  <a:lnTo>
                    <a:pt x="141592" y="157419"/>
                  </a:lnTo>
                  <a:lnTo>
                    <a:pt x="133327" y="199942"/>
                  </a:lnTo>
                  <a:lnTo>
                    <a:pt x="118209" y="226008"/>
                  </a:lnTo>
                  <a:lnTo>
                    <a:pt x="87733" y="248550"/>
                  </a:lnTo>
                  <a:lnTo>
                    <a:pt x="49068" y="258868"/>
                  </a:lnTo>
                  <a:lnTo>
                    <a:pt x="28038" y="255043"/>
                  </a:lnTo>
                  <a:lnTo>
                    <a:pt x="19154" y="250747"/>
                  </a:lnTo>
                  <a:lnTo>
                    <a:pt x="6164" y="236616"/>
                  </a:lnTo>
                  <a:lnTo>
                    <a:pt x="1062" y="227934"/>
                  </a:lnTo>
                  <a:lnTo>
                    <a:pt x="0" y="219806"/>
                  </a:lnTo>
                  <a:lnTo>
                    <a:pt x="5060" y="204537"/>
                  </a:lnTo>
                  <a:lnTo>
                    <a:pt x="18227" y="193071"/>
                  </a:lnTo>
                  <a:lnTo>
                    <a:pt x="26652" y="188376"/>
                  </a:lnTo>
                  <a:lnTo>
                    <a:pt x="51610" y="186278"/>
                  </a:lnTo>
                  <a:lnTo>
                    <a:pt x="104114" y="194464"/>
                  </a:lnTo>
                  <a:lnTo>
                    <a:pt x="161071" y="207641"/>
                  </a:lnTo>
                  <a:lnTo>
                    <a:pt x="18037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452182" y="1448984"/>
            <a:ext cx="915980" cy="649425"/>
            <a:chOff x="5452182" y="1448984"/>
            <a:chExt cx="915980" cy="649425"/>
          </a:xfrm>
        </p:grpSpPr>
        <p:sp>
          <p:nvSpPr>
            <p:cNvPr id="10" name="Freeform 9"/>
            <p:cNvSpPr/>
            <p:nvPr/>
          </p:nvSpPr>
          <p:spPr>
            <a:xfrm>
              <a:off x="5473239" y="182801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2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52182" y="193329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7" y="8333"/>
                  </a:lnTo>
                  <a:lnTo>
                    <a:pt x="79554" y="10095"/>
                  </a:lnTo>
                  <a:lnTo>
                    <a:pt x="1973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33043" y="1735841"/>
              <a:ext cx="261379" cy="362568"/>
            </a:xfrm>
            <a:custGeom>
              <a:avLst/>
              <a:gdLst/>
              <a:ahLst/>
              <a:cxnLst/>
              <a:rect l="0" t="0" r="0" b="0"/>
              <a:pathLst>
                <a:path w="261379" h="362568">
                  <a:moveTo>
                    <a:pt x="229792" y="50055"/>
                  </a:moveTo>
                  <a:lnTo>
                    <a:pt x="192706" y="15308"/>
                  </a:lnTo>
                  <a:lnTo>
                    <a:pt x="174705" y="6146"/>
                  </a:lnTo>
                  <a:lnTo>
                    <a:pt x="139251" y="0"/>
                  </a:lnTo>
                  <a:lnTo>
                    <a:pt x="115852" y="4802"/>
                  </a:lnTo>
                  <a:lnTo>
                    <a:pt x="72235" y="26948"/>
                  </a:lnTo>
                  <a:lnTo>
                    <a:pt x="45977" y="52567"/>
                  </a:lnTo>
                  <a:lnTo>
                    <a:pt x="17315" y="101071"/>
                  </a:lnTo>
                  <a:lnTo>
                    <a:pt x="4359" y="143030"/>
                  </a:lnTo>
                  <a:lnTo>
                    <a:pt x="0" y="191987"/>
                  </a:lnTo>
                  <a:lnTo>
                    <a:pt x="1648" y="254692"/>
                  </a:lnTo>
                  <a:lnTo>
                    <a:pt x="12845" y="290453"/>
                  </a:lnTo>
                  <a:lnTo>
                    <a:pt x="34100" y="323275"/>
                  </a:lnTo>
                  <a:lnTo>
                    <a:pt x="52741" y="342282"/>
                  </a:lnTo>
                  <a:lnTo>
                    <a:pt x="72724" y="354629"/>
                  </a:lnTo>
                  <a:lnTo>
                    <a:pt x="109295" y="362567"/>
                  </a:lnTo>
                  <a:lnTo>
                    <a:pt x="132954" y="358185"/>
                  </a:lnTo>
                  <a:lnTo>
                    <a:pt x="187404" y="329798"/>
                  </a:lnTo>
                  <a:lnTo>
                    <a:pt x="247315" y="283716"/>
                  </a:lnTo>
                  <a:lnTo>
                    <a:pt x="261378" y="271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93145" y="1448984"/>
              <a:ext cx="275017" cy="298139"/>
            </a:xfrm>
            <a:custGeom>
              <a:avLst/>
              <a:gdLst/>
              <a:ahLst/>
              <a:cxnLst/>
              <a:rect l="0" t="0" r="0" b="0"/>
              <a:pathLst>
                <a:path w="275017" h="298139">
                  <a:moveTo>
                    <a:pt x="64447" y="0"/>
                  </a:moveTo>
                  <a:lnTo>
                    <a:pt x="54871" y="24047"/>
                  </a:lnTo>
                  <a:lnTo>
                    <a:pt x="11449" y="82002"/>
                  </a:lnTo>
                  <a:lnTo>
                    <a:pt x="4548" y="89763"/>
                  </a:lnTo>
                  <a:lnTo>
                    <a:pt x="1118" y="91428"/>
                  </a:lnTo>
                  <a:lnTo>
                    <a:pt x="0" y="89028"/>
                  </a:lnTo>
                  <a:lnTo>
                    <a:pt x="425" y="83918"/>
                  </a:lnTo>
                  <a:lnTo>
                    <a:pt x="12202" y="59960"/>
                  </a:lnTo>
                  <a:lnTo>
                    <a:pt x="36098" y="36223"/>
                  </a:lnTo>
                  <a:lnTo>
                    <a:pt x="61596" y="27797"/>
                  </a:lnTo>
                  <a:lnTo>
                    <a:pt x="90086" y="26392"/>
                  </a:lnTo>
                  <a:lnTo>
                    <a:pt x="125856" y="38756"/>
                  </a:lnTo>
                  <a:lnTo>
                    <a:pt x="147891" y="50760"/>
                  </a:lnTo>
                  <a:lnTo>
                    <a:pt x="163144" y="67014"/>
                  </a:lnTo>
                  <a:lnTo>
                    <a:pt x="182468" y="106044"/>
                  </a:lnTo>
                  <a:lnTo>
                    <a:pt x="188323" y="142685"/>
                  </a:lnTo>
                  <a:lnTo>
                    <a:pt x="181896" y="188582"/>
                  </a:lnTo>
                  <a:lnTo>
                    <a:pt x="171516" y="219653"/>
                  </a:lnTo>
                  <a:lnTo>
                    <a:pt x="140966" y="259050"/>
                  </a:lnTo>
                  <a:lnTo>
                    <a:pt x="105037" y="286480"/>
                  </a:lnTo>
                  <a:lnTo>
                    <a:pt x="84827" y="296170"/>
                  </a:lnTo>
                  <a:lnTo>
                    <a:pt x="64146" y="298138"/>
                  </a:lnTo>
                  <a:lnTo>
                    <a:pt x="53718" y="297024"/>
                  </a:lnTo>
                  <a:lnTo>
                    <a:pt x="45596" y="292773"/>
                  </a:lnTo>
                  <a:lnTo>
                    <a:pt x="33452" y="278690"/>
                  </a:lnTo>
                  <a:lnTo>
                    <a:pt x="27274" y="257613"/>
                  </a:lnTo>
                  <a:lnTo>
                    <a:pt x="25627" y="245442"/>
                  </a:lnTo>
                  <a:lnTo>
                    <a:pt x="30036" y="225678"/>
                  </a:lnTo>
                  <a:lnTo>
                    <a:pt x="34487" y="217133"/>
                  </a:lnTo>
                  <a:lnTo>
                    <a:pt x="42133" y="211436"/>
                  </a:lnTo>
                  <a:lnTo>
                    <a:pt x="63109" y="205105"/>
                  </a:lnTo>
                  <a:lnTo>
                    <a:pt x="95636" y="207131"/>
                  </a:lnTo>
                  <a:lnTo>
                    <a:pt x="151742" y="221570"/>
                  </a:lnTo>
                  <a:lnTo>
                    <a:pt x="210863" y="238708"/>
                  </a:lnTo>
                  <a:lnTo>
                    <a:pt x="250646" y="252696"/>
                  </a:lnTo>
                  <a:lnTo>
                    <a:pt x="275016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93205" y="3240290"/>
            <a:ext cx="217157" cy="207018"/>
            <a:chOff x="893205" y="3240290"/>
            <a:chExt cx="217157" cy="207018"/>
          </a:xfrm>
        </p:grpSpPr>
        <p:sp>
          <p:nvSpPr>
            <p:cNvPr id="15" name="Freeform 14"/>
            <p:cNvSpPr/>
            <p:nvPr/>
          </p:nvSpPr>
          <p:spPr>
            <a:xfrm>
              <a:off x="893205" y="3240290"/>
              <a:ext cx="204457" cy="207018"/>
            </a:xfrm>
            <a:custGeom>
              <a:avLst/>
              <a:gdLst/>
              <a:ahLst/>
              <a:cxnLst/>
              <a:rect l="0" t="0" r="0" b="0"/>
              <a:pathLst>
                <a:path w="204457" h="207018">
                  <a:moveTo>
                    <a:pt x="162342" y="65855"/>
                  </a:moveTo>
                  <a:lnTo>
                    <a:pt x="142099" y="21893"/>
                  </a:lnTo>
                  <a:lnTo>
                    <a:pt x="126439" y="8102"/>
                  </a:lnTo>
                  <a:lnTo>
                    <a:pt x="117350" y="2786"/>
                  </a:lnTo>
                  <a:lnTo>
                    <a:pt x="94772" y="0"/>
                  </a:lnTo>
                  <a:lnTo>
                    <a:pt x="70310" y="3831"/>
                  </a:lnTo>
                  <a:lnTo>
                    <a:pt x="47739" y="13332"/>
                  </a:lnTo>
                  <a:lnTo>
                    <a:pt x="32249" y="28474"/>
                  </a:lnTo>
                  <a:lnTo>
                    <a:pt x="5010" y="87328"/>
                  </a:lnTo>
                  <a:lnTo>
                    <a:pt x="0" y="108154"/>
                  </a:lnTo>
                  <a:lnTo>
                    <a:pt x="6316" y="150120"/>
                  </a:lnTo>
                  <a:lnTo>
                    <a:pt x="18626" y="181680"/>
                  </a:lnTo>
                  <a:lnTo>
                    <a:pt x="24417" y="192204"/>
                  </a:lnTo>
                  <a:lnTo>
                    <a:pt x="32958" y="199221"/>
                  </a:lnTo>
                  <a:lnTo>
                    <a:pt x="54925" y="207017"/>
                  </a:lnTo>
                  <a:lnTo>
                    <a:pt x="77167" y="204243"/>
                  </a:lnTo>
                  <a:lnTo>
                    <a:pt x="106299" y="189527"/>
                  </a:lnTo>
                  <a:lnTo>
                    <a:pt x="121057" y="175803"/>
                  </a:lnTo>
                  <a:lnTo>
                    <a:pt x="143979" y="128254"/>
                  </a:lnTo>
                  <a:lnTo>
                    <a:pt x="145212" y="107626"/>
                  </a:lnTo>
                  <a:lnTo>
                    <a:pt x="143903" y="97212"/>
                  </a:lnTo>
                  <a:lnTo>
                    <a:pt x="143031" y="94949"/>
                  </a:lnTo>
                  <a:lnTo>
                    <a:pt x="142061" y="104912"/>
                  </a:lnTo>
                  <a:lnTo>
                    <a:pt x="147104" y="131240"/>
                  </a:lnTo>
                  <a:lnTo>
                    <a:pt x="161597" y="155678"/>
                  </a:lnTo>
                  <a:lnTo>
                    <a:pt x="177219" y="167388"/>
                  </a:lnTo>
                  <a:lnTo>
                    <a:pt x="204456" y="18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7661" y="34219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1939941" y="4380052"/>
            <a:ext cx="192784" cy="313541"/>
          </a:xfrm>
          <a:custGeom>
            <a:avLst/>
            <a:gdLst/>
            <a:ahLst/>
            <a:cxnLst/>
            <a:rect l="0" t="0" r="0" b="0"/>
            <a:pathLst>
              <a:path w="192784" h="313541">
                <a:moveTo>
                  <a:pt x="0" y="0"/>
                </a:moveTo>
                <a:lnTo>
                  <a:pt x="0" y="58617"/>
                </a:lnTo>
                <a:lnTo>
                  <a:pt x="5214" y="115213"/>
                </a:lnTo>
                <a:lnTo>
                  <a:pt x="1030" y="168987"/>
                </a:lnTo>
                <a:lnTo>
                  <a:pt x="1373" y="226359"/>
                </a:lnTo>
                <a:lnTo>
                  <a:pt x="6126" y="254633"/>
                </a:lnTo>
                <a:lnTo>
                  <a:pt x="5254" y="253983"/>
                </a:lnTo>
                <a:lnTo>
                  <a:pt x="3503" y="250040"/>
                </a:lnTo>
                <a:lnTo>
                  <a:pt x="6627" y="227724"/>
                </a:lnTo>
                <a:lnTo>
                  <a:pt x="19333" y="189912"/>
                </a:lnTo>
                <a:lnTo>
                  <a:pt x="30430" y="173703"/>
                </a:lnTo>
                <a:lnTo>
                  <a:pt x="46280" y="161819"/>
                </a:lnTo>
                <a:lnTo>
                  <a:pt x="66192" y="153808"/>
                </a:lnTo>
                <a:lnTo>
                  <a:pt x="102541" y="150468"/>
                </a:lnTo>
                <a:lnTo>
                  <a:pt x="125122" y="153832"/>
                </a:lnTo>
                <a:lnTo>
                  <a:pt x="143737" y="162346"/>
                </a:lnTo>
                <a:lnTo>
                  <a:pt x="159810" y="175099"/>
                </a:lnTo>
                <a:lnTo>
                  <a:pt x="180842" y="202010"/>
                </a:lnTo>
                <a:lnTo>
                  <a:pt x="190728" y="221974"/>
                </a:lnTo>
                <a:lnTo>
                  <a:pt x="192783" y="242544"/>
                </a:lnTo>
                <a:lnTo>
                  <a:pt x="188627" y="262215"/>
                </a:lnTo>
                <a:lnTo>
                  <a:pt x="178981" y="278757"/>
                </a:lnTo>
                <a:lnTo>
                  <a:pt x="163775" y="290788"/>
                </a:lnTo>
                <a:lnTo>
                  <a:pt x="125418" y="308044"/>
                </a:lnTo>
                <a:lnTo>
                  <a:pt x="88893" y="313540"/>
                </a:lnTo>
                <a:lnTo>
                  <a:pt x="65244" y="308587"/>
                </a:lnTo>
                <a:lnTo>
                  <a:pt x="10529" y="2842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258222" y="3189187"/>
            <a:ext cx="176559" cy="187460"/>
          </a:xfrm>
          <a:custGeom>
            <a:avLst/>
            <a:gdLst/>
            <a:ahLst/>
            <a:cxnLst/>
            <a:rect l="0" t="0" r="0" b="0"/>
            <a:pathLst>
              <a:path w="176559" h="187460">
                <a:moveTo>
                  <a:pt x="123916" y="32730"/>
                </a:moveTo>
                <a:lnTo>
                  <a:pt x="94608" y="3422"/>
                </a:lnTo>
                <a:lnTo>
                  <a:pt x="86830" y="323"/>
                </a:lnTo>
                <a:lnTo>
                  <a:pt x="68828" y="0"/>
                </a:lnTo>
                <a:lnTo>
                  <a:pt x="38964" y="6395"/>
                </a:lnTo>
                <a:lnTo>
                  <a:pt x="31016" y="11664"/>
                </a:lnTo>
                <a:lnTo>
                  <a:pt x="19066" y="26877"/>
                </a:lnTo>
                <a:lnTo>
                  <a:pt x="5762" y="55172"/>
                </a:lnTo>
                <a:lnTo>
                  <a:pt x="0" y="91372"/>
                </a:lnTo>
                <a:lnTo>
                  <a:pt x="3882" y="131734"/>
                </a:lnTo>
                <a:lnTo>
                  <a:pt x="12466" y="153161"/>
                </a:lnTo>
                <a:lnTo>
                  <a:pt x="18030" y="162150"/>
                </a:lnTo>
                <a:lnTo>
                  <a:pt x="33572" y="175258"/>
                </a:lnTo>
                <a:lnTo>
                  <a:pt x="53347" y="183813"/>
                </a:lnTo>
                <a:lnTo>
                  <a:pt x="89618" y="187459"/>
                </a:lnTo>
                <a:lnTo>
                  <a:pt x="152924" y="173691"/>
                </a:lnTo>
                <a:lnTo>
                  <a:pt x="176558" y="1696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276646" y="4053808"/>
            <a:ext cx="264718" cy="220960"/>
          </a:xfrm>
          <a:custGeom>
            <a:avLst/>
            <a:gdLst/>
            <a:ahLst/>
            <a:cxnLst/>
            <a:rect l="0" t="0" r="0" b="0"/>
            <a:pathLst>
              <a:path w="264718" h="220960">
                <a:moveTo>
                  <a:pt x="0" y="20918"/>
                </a:moveTo>
                <a:lnTo>
                  <a:pt x="37478" y="12584"/>
                </a:lnTo>
                <a:lnTo>
                  <a:pt x="95315" y="3442"/>
                </a:lnTo>
                <a:lnTo>
                  <a:pt x="148202" y="568"/>
                </a:lnTo>
                <a:lnTo>
                  <a:pt x="203709" y="0"/>
                </a:lnTo>
                <a:lnTo>
                  <a:pt x="240122" y="5491"/>
                </a:lnTo>
                <a:lnTo>
                  <a:pt x="248989" y="10633"/>
                </a:lnTo>
                <a:lnTo>
                  <a:pt x="261960" y="25705"/>
                </a:lnTo>
                <a:lnTo>
                  <a:pt x="264717" y="34638"/>
                </a:lnTo>
                <a:lnTo>
                  <a:pt x="263641" y="90098"/>
                </a:lnTo>
                <a:lnTo>
                  <a:pt x="262127" y="143074"/>
                </a:lnTo>
                <a:lnTo>
                  <a:pt x="253667" y="206553"/>
                </a:lnTo>
                <a:lnTo>
                  <a:pt x="252684" y="2209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53925" y="192525"/>
            <a:ext cx="2681853" cy="839268"/>
            <a:chOff x="453925" y="192525"/>
            <a:chExt cx="2681853" cy="839268"/>
          </a:xfrm>
        </p:grpSpPr>
        <p:sp>
          <p:nvSpPr>
            <p:cNvPr id="21" name="Freeform 20"/>
            <p:cNvSpPr/>
            <p:nvPr/>
          </p:nvSpPr>
          <p:spPr>
            <a:xfrm>
              <a:off x="453925" y="192525"/>
              <a:ext cx="510321" cy="530950"/>
            </a:xfrm>
            <a:custGeom>
              <a:avLst/>
              <a:gdLst/>
              <a:ahLst/>
              <a:cxnLst/>
              <a:rect l="0" t="0" r="0" b="0"/>
              <a:pathLst>
                <a:path w="510321" h="530950">
                  <a:moveTo>
                    <a:pt x="304126" y="39101"/>
                  </a:moveTo>
                  <a:lnTo>
                    <a:pt x="292948" y="22334"/>
                  </a:lnTo>
                  <a:lnTo>
                    <a:pt x="278101" y="10982"/>
                  </a:lnTo>
                  <a:lnTo>
                    <a:pt x="258634" y="3207"/>
                  </a:lnTo>
                  <a:lnTo>
                    <a:pt x="222537" y="0"/>
                  </a:lnTo>
                  <a:lnTo>
                    <a:pt x="167603" y="11884"/>
                  </a:lnTo>
                  <a:lnTo>
                    <a:pt x="141363" y="27398"/>
                  </a:lnTo>
                  <a:lnTo>
                    <a:pt x="80622" y="86226"/>
                  </a:lnTo>
                  <a:lnTo>
                    <a:pt x="37501" y="149380"/>
                  </a:lnTo>
                  <a:lnTo>
                    <a:pt x="12467" y="209930"/>
                  </a:lnTo>
                  <a:lnTo>
                    <a:pt x="2849" y="260903"/>
                  </a:lnTo>
                  <a:lnTo>
                    <a:pt x="0" y="313051"/>
                  </a:lnTo>
                  <a:lnTo>
                    <a:pt x="2275" y="365547"/>
                  </a:lnTo>
                  <a:lnTo>
                    <a:pt x="9703" y="399437"/>
                  </a:lnTo>
                  <a:lnTo>
                    <a:pt x="39948" y="453083"/>
                  </a:lnTo>
                  <a:lnTo>
                    <a:pt x="64804" y="479177"/>
                  </a:lnTo>
                  <a:lnTo>
                    <a:pt x="125391" y="520107"/>
                  </a:lnTo>
                  <a:lnTo>
                    <a:pt x="149819" y="527792"/>
                  </a:lnTo>
                  <a:lnTo>
                    <a:pt x="200694" y="530949"/>
                  </a:lnTo>
                  <a:lnTo>
                    <a:pt x="264111" y="522128"/>
                  </a:lnTo>
                  <a:lnTo>
                    <a:pt x="327028" y="503531"/>
                  </a:lnTo>
                  <a:lnTo>
                    <a:pt x="368875" y="476158"/>
                  </a:lnTo>
                  <a:lnTo>
                    <a:pt x="422201" y="423742"/>
                  </a:lnTo>
                  <a:lnTo>
                    <a:pt x="463969" y="360866"/>
                  </a:lnTo>
                  <a:lnTo>
                    <a:pt x="494971" y="305604"/>
                  </a:lnTo>
                  <a:lnTo>
                    <a:pt x="508332" y="262475"/>
                  </a:lnTo>
                  <a:lnTo>
                    <a:pt x="510320" y="199211"/>
                  </a:lnTo>
                  <a:lnTo>
                    <a:pt x="499751" y="155562"/>
                  </a:lnTo>
                  <a:lnTo>
                    <a:pt x="475727" y="94385"/>
                  </a:lnTo>
                  <a:lnTo>
                    <a:pt x="456227" y="69000"/>
                  </a:lnTo>
                  <a:lnTo>
                    <a:pt x="428742" y="47830"/>
                  </a:lnTo>
                  <a:lnTo>
                    <a:pt x="408644" y="37912"/>
                  </a:lnTo>
                  <a:lnTo>
                    <a:pt x="351505" y="30418"/>
                  </a:lnTo>
                  <a:lnTo>
                    <a:pt x="297064" y="32057"/>
                  </a:lnTo>
                  <a:lnTo>
                    <a:pt x="269279" y="40134"/>
                  </a:lnTo>
                  <a:lnTo>
                    <a:pt x="251484" y="49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21264" y="587180"/>
              <a:ext cx="189514" cy="191929"/>
            </a:xfrm>
            <a:custGeom>
              <a:avLst/>
              <a:gdLst/>
              <a:ahLst/>
              <a:cxnLst/>
              <a:rect l="0" t="0" r="0" b="0"/>
              <a:pathLst>
                <a:path w="189514" h="191929">
                  <a:moveTo>
                    <a:pt x="0" y="12944"/>
                  </a:moveTo>
                  <a:lnTo>
                    <a:pt x="3119" y="70208"/>
                  </a:lnTo>
                  <a:lnTo>
                    <a:pt x="14654" y="131100"/>
                  </a:lnTo>
                  <a:lnTo>
                    <a:pt x="13570" y="168446"/>
                  </a:lnTo>
                  <a:lnTo>
                    <a:pt x="12556" y="171594"/>
                  </a:lnTo>
                  <a:lnTo>
                    <a:pt x="11430" y="162614"/>
                  </a:lnTo>
                  <a:lnTo>
                    <a:pt x="7527" y="100475"/>
                  </a:lnTo>
                  <a:lnTo>
                    <a:pt x="4515" y="77583"/>
                  </a:lnTo>
                  <a:lnTo>
                    <a:pt x="7076" y="55710"/>
                  </a:lnTo>
                  <a:lnTo>
                    <a:pt x="20684" y="23666"/>
                  </a:lnTo>
                  <a:lnTo>
                    <a:pt x="36099" y="8740"/>
                  </a:lnTo>
                  <a:lnTo>
                    <a:pt x="45123" y="3123"/>
                  </a:lnTo>
                  <a:lnTo>
                    <a:pt x="64508" y="0"/>
                  </a:lnTo>
                  <a:lnTo>
                    <a:pt x="84822" y="3682"/>
                  </a:lnTo>
                  <a:lnTo>
                    <a:pt x="115989" y="20078"/>
                  </a:lnTo>
                  <a:lnTo>
                    <a:pt x="145111" y="46643"/>
                  </a:lnTo>
                  <a:lnTo>
                    <a:pt x="170740" y="97450"/>
                  </a:lnTo>
                  <a:lnTo>
                    <a:pt x="181018" y="158184"/>
                  </a:lnTo>
                  <a:lnTo>
                    <a:pt x="189513" y="191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95005" y="326383"/>
              <a:ext cx="37135" cy="484312"/>
            </a:xfrm>
            <a:custGeom>
              <a:avLst/>
              <a:gdLst/>
              <a:ahLst/>
              <a:cxnLst/>
              <a:rect l="0" t="0" r="0" b="0"/>
              <a:pathLst>
                <a:path w="37135" h="484312">
                  <a:moveTo>
                    <a:pt x="0" y="0"/>
                  </a:moveTo>
                  <a:lnTo>
                    <a:pt x="11178" y="22357"/>
                  </a:lnTo>
                  <a:lnTo>
                    <a:pt x="18130" y="69795"/>
                  </a:lnTo>
                  <a:lnTo>
                    <a:pt x="20190" y="128305"/>
                  </a:lnTo>
                  <a:lnTo>
                    <a:pt x="26389" y="178916"/>
                  </a:lnTo>
                  <a:lnTo>
                    <a:pt x="30046" y="234726"/>
                  </a:lnTo>
                  <a:lnTo>
                    <a:pt x="31129" y="290127"/>
                  </a:lnTo>
                  <a:lnTo>
                    <a:pt x="31450" y="343587"/>
                  </a:lnTo>
                  <a:lnTo>
                    <a:pt x="37134" y="396471"/>
                  </a:lnTo>
                  <a:lnTo>
                    <a:pt x="33125" y="458272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00290" y="694880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0" y="0"/>
                  </a:moveTo>
                  <a:lnTo>
                    <a:pt x="59593" y="49498"/>
                  </a:lnTo>
                  <a:lnTo>
                    <a:pt x="105285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00290" y="621181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147399" y="0"/>
                  </a:moveTo>
                  <a:lnTo>
                    <a:pt x="129440" y="55045"/>
                  </a:lnTo>
                  <a:lnTo>
                    <a:pt x="112612" y="109572"/>
                  </a:lnTo>
                  <a:lnTo>
                    <a:pt x="87105" y="170733"/>
                  </a:lnTo>
                  <a:lnTo>
                    <a:pt x="72082" y="219303"/>
                  </a:lnTo>
                  <a:lnTo>
                    <a:pt x="54633" y="270739"/>
                  </a:lnTo>
                  <a:lnTo>
                    <a:pt x="28945" y="330946"/>
                  </a:lnTo>
                  <a:lnTo>
                    <a:pt x="7595" y="38876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31958" y="589595"/>
              <a:ext cx="342148" cy="212329"/>
            </a:xfrm>
            <a:custGeom>
              <a:avLst/>
              <a:gdLst/>
              <a:ahLst/>
              <a:cxnLst/>
              <a:rect l="0" t="0" r="0" b="0"/>
              <a:pathLst>
                <a:path w="342148" h="212329">
                  <a:moveTo>
                    <a:pt x="0" y="0"/>
                  </a:moveTo>
                  <a:lnTo>
                    <a:pt x="0" y="58617"/>
                  </a:lnTo>
                  <a:lnTo>
                    <a:pt x="9575" y="117687"/>
                  </a:lnTo>
                  <a:lnTo>
                    <a:pt x="33814" y="168934"/>
                  </a:lnTo>
                  <a:lnTo>
                    <a:pt x="47784" y="183487"/>
                  </a:lnTo>
                  <a:lnTo>
                    <a:pt x="56423" y="189005"/>
                  </a:lnTo>
                  <a:lnTo>
                    <a:pt x="75380" y="192017"/>
                  </a:lnTo>
                  <a:lnTo>
                    <a:pt x="85348" y="191182"/>
                  </a:lnTo>
                  <a:lnTo>
                    <a:pt x="102663" y="180896"/>
                  </a:lnTo>
                  <a:lnTo>
                    <a:pt x="132843" y="145697"/>
                  </a:lnTo>
                  <a:lnTo>
                    <a:pt x="148675" y="109720"/>
                  </a:lnTo>
                  <a:lnTo>
                    <a:pt x="154099" y="105902"/>
                  </a:lnTo>
                  <a:lnTo>
                    <a:pt x="160055" y="108036"/>
                  </a:lnTo>
                  <a:lnTo>
                    <a:pt x="171741" y="121716"/>
                  </a:lnTo>
                  <a:lnTo>
                    <a:pt x="205780" y="178333"/>
                  </a:lnTo>
                  <a:lnTo>
                    <a:pt x="233327" y="201149"/>
                  </a:lnTo>
                  <a:lnTo>
                    <a:pt x="253440" y="211452"/>
                  </a:lnTo>
                  <a:lnTo>
                    <a:pt x="262546" y="212328"/>
                  </a:lnTo>
                  <a:lnTo>
                    <a:pt x="278904" y="207062"/>
                  </a:lnTo>
                  <a:lnTo>
                    <a:pt x="301267" y="185354"/>
                  </a:lnTo>
                  <a:lnTo>
                    <a:pt x="322711" y="156696"/>
                  </a:lnTo>
                  <a:lnTo>
                    <a:pt x="330600" y="133204"/>
                  </a:lnTo>
                  <a:lnTo>
                    <a:pt x="342147" y="74603"/>
                  </a:lnTo>
                  <a:lnTo>
                    <a:pt x="337813" y="43552"/>
                  </a:lnTo>
                  <a:lnTo>
                    <a:pt x="3263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13686" y="600124"/>
              <a:ext cx="119049" cy="200705"/>
            </a:xfrm>
            <a:custGeom>
              <a:avLst/>
              <a:gdLst/>
              <a:ahLst/>
              <a:cxnLst/>
              <a:rect l="0" t="0" r="0" b="0"/>
              <a:pathLst>
                <a:path w="119049" h="200705">
                  <a:moveTo>
                    <a:pt x="81526" y="0"/>
                  </a:moveTo>
                  <a:lnTo>
                    <a:pt x="21933" y="49498"/>
                  </a:lnTo>
                  <a:lnTo>
                    <a:pt x="6417" y="75887"/>
                  </a:lnTo>
                  <a:lnTo>
                    <a:pt x="0" y="111522"/>
                  </a:lnTo>
                  <a:lnTo>
                    <a:pt x="3688" y="146127"/>
                  </a:lnTo>
                  <a:lnTo>
                    <a:pt x="17779" y="178608"/>
                  </a:lnTo>
                  <a:lnTo>
                    <a:pt x="33307" y="193635"/>
                  </a:lnTo>
                  <a:lnTo>
                    <a:pt x="42361" y="199280"/>
                  </a:lnTo>
                  <a:lnTo>
                    <a:pt x="53076" y="200704"/>
                  </a:lnTo>
                  <a:lnTo>
                    <a:pt x="77460" y="196046"/>
                  </a:lnTo>
                  <a:lnTo>
                    <a:pt x="97657" y="183058"/>
                  </a:lnTo>
                  <a:lnTo>
                    <a:pt x="106318" y="174681"/>
                  </a:lnTo>
                  <a:lnTo>
                    <a:pt x="115941" y="149776"/>
                  </a:lnTo>
                  <a:lnTo>
                    <a:pt x="119048" y="121549"/>
                  </a:lnTo>
                  <a:lnTo>
                    <a:pt x="108535" y="63926"/>
                  </a:lnTo>
                  <a:lnTo>
                    <a:pt x="9205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00497" y="610652"/>
              <a:ext cx="168457" cy="214002"/>
            </a:xfrm>
            <a:custGeom>
              <a:avLst/>
              <a:gdLst/>
              <a:ahLst/>
              <a:cxnLst/>
              <a:rect l="0" t="0" r="0" b="0"/>
              <a:pathLst>
                <a:path w="168457" h="214002">
                  <a:moveTo>
                    <a:pt x="0" y="52643"/>
                  </a:moveTo>
                  <a:lnTo>
                    <a:pt x="20244" y="111260"/>
                  </a:lnTo>
                  <a:lnTo>
                    <a:pt x="41545" y="167857"/>
                  </a:lnTo>
                  <a:lnTo>
                    <a:pt x="63313" y="214001"/>
                  </a:lnTo>
                  <a:lnTo>
                    <a:pt x="58945" y="208585"/>
                  </a:lnTo>
                  <a:lnTo>
                    <a:pt x="38542" y="147764"/>
                  </a:lnTo>
                  <a:lnTo>
                    <a:pt x="33647" y="110333"/>
                  </a:lnTo>
                  <a:lnTo>
                    <a:pt x="37785" y="75195"/>
                  </a:lnTo>
                  <a:lnTo>
                    <a:pt x="46429" y="56427"/>
                  </a:lnTo>
                  <a:lnTo>
                    <a:pt x="59240" y="40287"/>
                  </a:lnTo>
                  <a:lnTo>
                    <a:pt x="76632" y="25314"/>
                  </a:lnTo>
                  <a:lnTo>
                    <a:pt x="99179" y="17100"/>
                  </a:lnTo>
                  <a:lnTo>
                    <a:pt x="158561" y="277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53181" y="421139"/>
              <a:ext cx="52643" cy="410613"/>
            </a:xfrm>
            <a:custGeom>
              <a:avLst/>
              <a:gdLst/>
              <a:ahLst/>
              <a:cxnLst/>
              <a:rect l="0" t="0" r="0" b="0"/>
              <a:pathLst>
                <a:path w="52643" h="410613">
                  <a:moveTo>
                    <a:pt x="0" y="0"/>
                  </a:moveTo>
                  <a:lnTo>
                    <a:pt x="3119" y="42692"/>
                  </a:lnTo>
                  <a:lnTo>
                    <a:pt x="8333" y="86349"/>
                  </a:lnTo>
                  <a:lnTo>
                    <a:pt x="10723" y="128455"/>
                  </a:lnTo>
                  <a:lnTo>
                    <a:pt x="15684" y="174465"/>
                  </a:lnTo>
                  <a:lnTo>
                    <a:pt x="19465" y="235227"/>
                  </a:lnTo>
                  <a:lnTo>
                    <a:pt x="27978" y="293690"/>
                  </a:lnTo>
                  <a:lnTo>
                    <a:pt x="33992" y="356017"/>
                  </a:lnTo>
                  <a:lnTo>
                    <a:pt x="42827" y="390146"/>
                  </a:lnTo>
                  <a:lnTo>
                    <a:pt x="5264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08982" y="547481"/>
              <a:ext cx="186355" cy="284271"/>
            </a:xfrm>
            <a:custGeom>
              <a:avLst/>
              <a:gdLst/>
              <a:ahLst/>
              <a:cxnLst/>
              <a:rect l="0" t="0" r="0" b="0"/>
              <a:pathLst>
                <a:path w="186355" h="284271">
                  <a:moveTo>
                    <a:pt x="112655" y="0"/>
                  </a:moveTo>
                  <a:lnTo>
                    <a:pt x="54092" y="49499"/>
                  </a:lnTo>
                  <a:lnTo>
                    <a:pt x="19069" y="78451"/>
                  </a:lnTo>
                  <a:lnTo>
                    <a:pt x="7500" y="96869"/>
                  </a:lnTo>
                  <a:lnTo>
                    <a:pt x="0" y="132557"/>
                  </a:lnTo>
                  <a:lnTo>
                    <a:pt x="4484" y="152891"/>
                  </a:lnTo>
                  <a:lnTo>
                    <a:pt x="23283" y="180612"/>
                  </a:lnTo>
                  <a:lnTo>
                    <a:pt x="61076" y="215831"/>
                  </a:lnTo>
                  <a:lnTo>
                    <a:pt x="121128" y="252453"/>
                  </a:lnTo>
                  <a:lnTo>
                    <a:pt x="176815" y="280206"/>
                  </a:lnTo>
                  <a:lnTo>
                    <a:pt x="18635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13833" y="541416"/>
              <a:ext cx="221945" cy="300864"/>
            </a:xfrm>
            <a:custGeom>
              <a:avLst/>
              <a:gdLst/>
              <a:ahLst/>
              <a:cxnLst/>
              <a:rect l="0" t="0" r="0" b="0"/>
              <a:pathLst>
                <a:path w="221945" h="300864">
                  <a:moveTo>
                    <a:pt x="181545" y="6065"/>
                  </a:moveTo>
                  <a:lnTo>
                    <a:pt x="147923" y="0"/>
                  </a:lnTo>
                  <a:lnTo>
                    <a:pt x="96221" y="7640"/>
                  </a:lnTo>
                  <a:lnTo>
                    <a:pt x="71094" y="14954"/>
                  </a:lnTo>
                  <a:lnTo>
                    <a:pt x="22706" y="45378"/>
                  </a:lnTo>
                  <a:lnTo>
                    <a:pt x="8394" y="62142"/>
                  </a:lnTo>
                  <a:lnTo>
                    <a:pt x="2940" y="71526"/>
                  </a:lnTo>
                  <a:lnTo>
                    <a:pt x="0" y="91311"/>
                  </a:lnTo>
                  <a:lnTo>
                    <a:pt x="853" y="101500"/>
                  </a:lnTo>
                  <a:lnTo>
                    <a:pt x="11160" y="119061"/>
                  </a:lnTo>
                  <a:lnTo>
                    <a:pt x="27439" y="133495"/>
                  </a:lnTo>
                  <a:lnTo>
                    <a:pt x="46373" y="143809"/>
                  </a:lnTo>
                  <a:lnTo>
                    <a:pt x="102765" y="152727"/>
                  </a:lnTo>
                  <a:lnTo>
                    <a:pt x="157058" y="164540"/>
                  </a:lnTo>
                  <a:lnTo>
                    <a:pt x="178851" y="172425"/>
                  </a:lnTo>
                  <a:lnTo>
                    <a:pt x="204273" y="191188"/>
                  </a:lnTo>
                  <a:lnTo>
                    <a:pt x="219332" y="208835"/>
                  </a:lnTo>
                  <a:lnTo>
                    <a:pt x="221944" y="218454"/>
                  </a:lnTo>
                  <a:lnTo>
                    <a:pt x="218607" y="238501"/>
                  </a:lnTo>
                  <a:lnTo>
                    <a:pt x="203575" y="263928"/>
                  </a:lnTo>
                  <a:lnTo>
                    <a:pt x="184303" y="286280"/>
                  </a:lnTo>
                  <a:lnTo>
                    <a:pt x="164443" y="294382"/>
                  </a:lnTo>
                  <a:lnTo>
                    <a:pt x="107977" y="299583"/>
                  </a:lnTo>
                  <a:lnTo>
                    <a:pt x="47103" y="300695"/>
                  </a:lnTo>
                  <a:lnTo>
                    <a:pt x="34146" y="300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508185" y="400082"/>
            <a:ext cx="5179004" cy="608126"/>
            <a:chOff x="3508185" y="400082"/>
            <a:chExt cx="5179004" cy="608126"/>
          </a:xfrm>
        </p:grpSpPr>
        <p:sp>
          <p:nvSpPr>
            <p:cNvPr id="33" name="Freeform 32"/>
            <p:cNvSpPr/>
            <p:nvPr/>
          </p:nvSpPr>
          <p:spPr>
            <a:xfrm>
              <a:off x="3508185" y="547481"/>
              <a:ext cx="338850" cy="263821"/>
            </a:xfrm>
            <a:custGeom>
              <a:avLst/>
              <a:gdLst/>
              <a:ahLst/>
              <a:cxnLst/>
              <a:rect l="0" t="0" r="0" b="0"/>
              <a:pathLst>
                <a:path w="338850" h="263821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9782" y="163632"/>
                  </a:lnTo>
                  <a:lnTo>
                    <a:pt x="37524" y="220464"/>
                  </a:lnTo>
                  <a:lnTo>
                    <a:pt x="63386" y="246907"/>
                  </a:lnTo>
                  <a:lnTo>
                    <a:pt x="73111" y="251172"/>
                  </a:lnTo>
                  <a:lnTo>
                    <a:pt x="93275" y="252792"/>
                  </a:lnTo>
                  <a:lnTo>
                    <a:pt x="110816" y="246493"/>
                  </a:lnTo>
                  <a:lnTo>
                    <a:pt x="118769" y="241538"/>
                  </a:lnTo>
                  <a:lnTo>
                    <a:pt x="130725" y="223554"/>
                  </a:lnTo>
                  <a:lnTo>
                    <a:pt x="150532" y="167610"/>
                  </a:lnTo>
                  <a:lnTo>
                    <a:pt x="154191" y="139090"/>
                  </a:lnTo>
                  <a:lnTo>
                    <a:pt x="161118" y="180201"/>
                  </a:lnTo>
                  <a:lnTo>
                    <a:pt x="182056" y="220169"/>
                  </a:lnTo>
                  <a:lnTo>
                    <a:pt x="215625" y="259119"/>
                  </a:lnTo>
                  <a:lnTo>
                    <a:pt x="224906" y="262823"/>
                  </a:lnTo>
                  <a:lnTo>
                    <a:pt x="247697" y="263820"/>
                  </a:lnTo>
                  <a:lnTo>
                    <a:pt x="270305" y="254124"/>
                  </a:lnTo>
                  <a:lnTo>
                    <a:pt x="299643" y="228934"/>
                  </a:lnTo>
                  <a:lnTo>
                    <a:pt x="314449" y="208204"/>
                  </a:lnTo>
                  <a:lnTo>
                    <a:pt x="333486" y="156767"/>
                  </a:lnTo>
                  <a:lnTo>
                    <a:pt x="338849" y="130506"/>
                  </a:lnTo>
                  <a:lnTo>
                    <a:pt x="335492" y="68659"/>
                  </a:lnTo>
                  <a:lnTo>
                    <a:pt x="33471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79772" y="621181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3119" y="42692"/>
                  </a:lnTo>
                  <a:lnTo>
                    <a:pt x="9552" y="103238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69243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90342" y="46325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8333" y="37478"/>
                  </a:lnTo>
                  <a:lnTo>
                    <a:pt x="17475" y="96486"/>
                  </a:lnTo>
                  <a:lnTo>
                    <a:pt x="20349" y="156536"/>
                  </a:lnTo>
                  <a:lnTo>
                    <a:pt x="26506" y="213805"/>
                  </a:lnTo>
                  <a:lnTo>
                    <a:pt x="30582" y="269008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85057" y="58959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8010" y="3120"/>
                  </a:lnTo>
                  <a:lnTo>
                    <a:pt x="133064" y="9065"/>
                  </a:lnTo>
                  <a:lnTo>
                    <a:pt x="69914" y="11410"/>
                  </a:lnTo>
                  <a:lnTo>
                    <a:pt x="2052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37741" y="410611"/>
              <a:ext cx="252685" cy="379027"/>
            </a:xfrm>
            <a:custGeom>
              <a:avLst/>
              <a:gdLst/>
              <a:ahLst/>
              <a:cxnLst/>
              <a:rect l="0" t="0" r="0" b="0"/>
              <a:pathLst>
                <a:path w="252685" h="379027">
                  <a:moveTo>
                    <a:pt x="0" y="0"/>
                  </a:moveTo>
                  <a:lnTo>
                    <a:pt x="2339" y="49263"/>
                  </a:lnTo>
                  <a:lnTo>
                    <a:pt x="15641" y="99344"/>
                  </a:lnTo>
                  <a:lnTo>
                    <a:pt x="31209" y="162430"/>
                  </a:lnTo>
                  <a:lnTo>
                    <a:pt x="45549" y="220558"/>
                  </a:lnTo>
                  <a:lnTo>
                    <a:pt x="50540" y="271111"/>
                  </a:lnTo>
                  <a:lnTo>
                    <a:pt x="53397" y="331020"/>
                  </a:lnTo>
                  <a:lnTo>
                    <a:pt x="58047" y="355350"/>
                  </a:lnTo>
                  <a:lnTo>
                    <a:pt x="57415" y="360902"/>
                  </a:lnTo>
                  <a:lnTo>
                    <a:pt x="54654" y="362264"/>
                  </a:lnTo>
                  <a:lnTo>
                    <a:pt x="50474" y="360832"/>
                  </a:lnTo>
                  <a:lnTo>
                    <a:pt x="45829" y="343644"/>
                  </a:lnTo>
                  <a:lnTo>
                    <a:pt x="42848" y="284949"/>
                  </a:lnTo>
                  <a:lnTo>
                    <a:pt x="48679" y="260785"/>
                  </a:lnTo>
                  <a:lnTo>
                    <a:pt x="53509" y="251066"/>
                  </a:lnTo>
                  <a:lnTo>
                    <a:pt x="68236" y="237147"/>
                  </a:lnTo>
                  <a:lnTo>
                    <a:pt x="99376" y="222734"/>
                  </a:lnTo>
                  <a:lnTo>
                    <a:pt x="123716" y="217146"/>
                  </a:lnTo>
                  <a:lnTo>
                    <a:pt x="146232" y="218562"/>
                  </a:lnTo>
                  <a:lnTo>
                    <a:pt x="178638" y="231525"/>
                  </a:lnTo>
                  <a:lnTo>
                    <a:pt x="204878" y="250184"/>
                  </a:lnTo>
                  <a:lnTo>
                    <a:pt x="239917" y="306031"/>
                  </a:lnTo>
                  <a:lnTo>
                    <a:pt x="248901" y="342710"/>
                  </a:lnTo>
                  <a:lnTo>
                    <a:pt x="25268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95751" y="610652"/>
              <a:ext cx="105286" cy="170820"/>
            </a:xfrm>
            <a:custGeom>
              <a:avLst/>
              <a:gdLst/>
              <a:ahLst/>
              <a:cxnLst/>
              <a:rect l="0" t="0" r="0" b="0"/>
              <a:pathLst>
                <a:path w="105286" h="170820">
                  <a:moveTo>
                    <a:pt x="0" y="52643"/>
                  </a:moveTo>
                  <a:lnTo>
                    <a:pt x="17958" y="116071"/>
                  </a:lnTo>
                  <a:lnTo>
                    <a:pt x="35149" y="168490"/>
                  </a:lnTo>
                  <a:lnTo>
                    <a:pt x="35131" y="170819"/>
                  </a:lnTo>
                  <a:lnTo>
                    <a:pt x="28872" y="160927"/>
                  </a:lnTo>
                  <a:lnTo>
                    <a:pt x="10633" y="106489"/>
                  </a:lnTo>
                  <a:lnTo>
                    <a:pt x="3151" y="70937"/>
                  </a:lnTo>
                  <a:lnTo>
                    <a:pt x="2100" y="57820"/>
                  </a:lnTo>
                  <a:lnTo>
                    <a:pt x="7172" y="37006"/>
                  </a:lnTo>
                  <a:lnTo>
                    <a:pt x="11801" y="28181"/>
                  </a:lnTo>
                  <a:lnTo>
                    <a:pt x="26302" y="15254"/>
                  </a:lnTo>
                  <a:lnTo>
                    <a:pt x="45615" y="678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27378" y="68435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7906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69492" y="637953"/>
              <a:ext cx="259437" cy="370255"/>
            </a:xfrm>
            <a:custGeom>
              <a:avLst/>
              <a:gdLst/>
              <a:ahLst/>
              <a:cxnLst/>
              <a:rect l="0" t="0" r="0" b="0"/>
              <a:pathLst>
                <a:path w="259437" h="370255">
                  <a:moveTo>
                    <a:pt x="178985" y="109570"/>
                  </a:moveTo>
                  <a:lnTo>
                    <a:pt x="195752" y="103981"/>
                  </a:lnTo>
                  <a:lnTo>
                    <a:pt x="201861" y="97655"/>
                  </a:lnTo>
                  <a:lnTo>
                    <a:pt x="211769" y="78148"/>
                  </a:lnTo>
                  <a:lnTo>
                    <a:pt x="213832" y="57000"/>
                  </a:lnTo>
                  <a:lnTo>
                    <a:pt x="209680" y="35903"/>
                  </a:lnTo>
                  <a:lnTo>
                    <a:pt x="200036" y="14828"/>
                  </a:lnTo>
                  <a:lnTo>
                    <a:pt x="191849" y="7804"/>
                  </a:lnTo>
                  <a:lnTo>
                    <a:pt x="170274" y="0"/>
                  </a:lnTo>
                  <a:lnTo>
                    <a:pt x="160309" y="258"/>
                  </a:lnTo>
                  <a:lnTo>
                    <a:pt x="142998" y="6785"/>
                  </a:lnTo>
                  <a:lnTo>
                    <a:pt x="120099" y="23613"/>
                  </a:lnTo>
                  <a:lnTo>
                    <a:pt x="108749" y="42901"/>
                  </a:lnTo>
                  <a:lnTo>
                    <a:pt x="98903" y="80067"/>
                  </a:lnTo>
                  <a:lnTo>
                    <a:pt x="99105" y="120716"/>
                  </a:lnTo>
                  <a:lnTo>
                    <a:pt x="104878" y="146109"/>
                  </a:lnTo>
                  <a:lnTo>
                    <a:pt x="115243" y="165194"/>
                  </a:lnTo>
                  <a:lnTo>
                    <a:pt x="123622" y="170049"/>
                  </a:lnTo>
                  <a:lnTo>
                    <a:pt x="145410" y="172324"/>
                  </a:lnTo>
                  <a:lnTo>
                    <a:pt x="154262" y="167784"/>
                  </a:lnTo>
                  <a:lnTo>
                    <a:pt x="186676" y="119677"/>
                  </a:lnTo>
                  <a:lnTo>
                    <a:pt x="192301" y="116308"/>
                  </a:lnTo>
                  <a:lnTo>
                    <a:pt x="197221" y="117571"/>
                  </a:lnTo>
                  <a:lnTo>
                    <a:pt x="201670" y="121923"/>
                  </a:lnTo>
                  <a:lnTo>
                    <a:pt x="224443" y="182890"/>
                  </a:lnTo>
                  <a:lnTo>
                    <a:pt x="245849" y="240950"/>
                  </a:lnTo>
                  <a:lnTo>
                    <a:pt x="259436" y="298691"/>
                  </a:lnTo>
                  <a:lnTo>
                    <a:pt x="258974" y="337961"/>
                  </a:lnTo>
                  <a:lnTo>
                    <a:pt x="256877" y="349568"/>
                  </a:lnTo>
                  <a:lnTo>
                    <a:pt x="249630" y="357306"/>
                  </a:lnTo>
                  <a:lnTo>
                    <a:pt x="225980" y="365904"/>
                  </a:lnTo>
                  <a:lnTo>
                    <a:pt x="172713" y="370254"/>
                  </a:lnTo>
                  <a:lnTo>
                    <a:pt x="116374" y="357949"/>
                  </a:lnTo>
                  <a:lnTo>
                    <a:pt x="58169" y="345719"/>
                  </a:lnTo>
                  <a:lnTo>
                    <a:pt x="0" y="341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32704" y="463253"/>
              <a:ext cx="192791" cy="347442"/>
            </a:xfrm>
            <a:custGeom>
              <a:avLst/>
              <a:gdLst/>
              <a:ahLst/>
              <a:cxnLst/>
              <a:rect l="0" t="0" r="0" b="0"/>
              <a:pathLst>
                <a:path w="192791" h="347442">
                  <a:moveTo>
                    <a:pt x="0" y="0"/>
                  </a:moveTo>
                  <a:lnTo>
                    <a:pt x="8406" y="44367"/>
                  </a:lnTo>
                  <a:lnTo>
                    <a:pt x="17959" y="105433"/>
                  </a:lnTo>
                  <a:lnTo>
                    <a:pt x="27028" y="168500"/>
                  </a:lnTo>
                  <a:lnTo>
                    <a:pt x="31405" y="229301"/>
                  </a:lnTo>
                  <a:lnTo>
                    <a:pt x="42772" y="289833"/>
                  </a:lnTo>
                  <a:lnTo>
                    <a:pt x="46062" y="302016"/>
                  </a:lnTo>
                  <a:lnTo>
                    <a:pt x="45916" y="306629"/>
                  </a:lnTo>
                  <a:lnTo>
                    <a:pt x="43479" y="306195"/>
                  </a:lnTo>
                  <a:lnTo>
                    <a:pt x="39515" y="302396"/>
                  </a:lnTo>
                  <a:lnTo>
                    <a:pt x="38229" y="282577"/>
                  </a:lnTo>
                  <a:lnTo>
                    <a:pt x="46936" y="227784"/>
                  </a:lnTo>
                  <a:lnTo>
                    <a:pt x="62130" y="197083"/>
                  </a:lnTo>
                  <a:lnTo>
                    <a:pt x="70666" y="192220"/>
                  </a:lnTo>
                  <a:lnTo>
                    <a:pt x="92629" y="189937"/>
                  </a:lnTo>
                  <a:lnTo>
                    <a:pt x="114868" y="199060"/>
                  </a:lnTo>
                  <a:lnTo>
                    <a:pt x="144000" y="223928"/>
                  </a:lnTo>
                  <a:lnTo>
                    <a:pt x="186095" y="276185"/>
                  </a:lnTo>
                  <a:lnTo>
                    <a:pt x="190744" y="285899"/>
                  </a:lnTo>
                  <a:lnTo>
                    <a:pt x="192790" y="309170"/>
                  </a:lnTo>
                  <a:lnTo>
                    <a:pt x="18951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27502" y="45272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899"/>
                  </a:lnTo>
                  <a:lnTo>
                    <a:pt x="10095" y="222572"/>
                  </a:lnTo>
                  <a:lnTo>
                    <a:pt x="17679" y="281571"/>
                  </a:lnTo>
                  <a:lnTo>
                    <a:pt x="20390" y="32771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22217" y="57906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73092" y="8333"/>
                  </a:lnTo>
                  <a:lnTo>
                    <a:pt x="116080" y="10095"/>
                  </a:lnTo>
                  <a:lnTo>
                    <a:pt x="56898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85513" y="400082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5" y="160787"/>
                  </a:lnTo>
                  <a:lnTo>
                    <a:pt x="17474" y="213735"/>
                  </a:lnTo>
                  <a:lnTo>
                    <a:pt x="19995" y="272989"/>
                  </a:lnTo>
                  <a:lnTo>
                    <a:pt x="20742" y="328631"/>
                  </a:lnTo>
                  <a:lnTo>
                    <a:pt x="22133" y="379822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96000" y="536953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326383" y="0"/>
                  </a:moveTo>
                  <a:lnTo>
                    <a:pt x="262955" y="17958"/>
                  </a:lnTo>
                  <a:lnTo>
                    <a:pt x="211689" y="31667"/>
                  </a:lnTo>
                  <a:lnTo>
                    <a:pt x="151779" y="45639"/>
                  </a:lnTo>
                  <a:lnTo>
                    <a:pt x="89339" y="59665"/>
                  </a:lnTo>
                  <a:lnTo>
                    <a:pt x="30039" y="7058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26472" y="610652"/>
              <a:ext cx="80140" cy="173510"/>
            </a:xfrm>
            <a:custGeom>
              <a:avLst/>
              <a:gdLst/>
              <a:ahLst/>
              <a:cxnLst/>
              <a:rect l="0" t="0" r="0" b="0"/>
              <a:pathLst>
                <a:path w="80140" h="173510">
                  <a:moveTo>
                    <a:pt x="27497" y="84228"/>
                  </a:moveTo>
                  <a:lnTo>
                    <a:pt x="46625" y="145339"/>
                  </a:lnTo>
                  <a:lnTo>
                    <a:pt x="57835" y="167541"/>
                  </a:lnTo>
                  <a:lnTo>
                    <a:pt x="58251" y="172525"/>
                  </a:lnTo>
                  <a:lnTo>
                    <a:pt x="55019" y="173509"/>
                  </a:lnTo>
                  <a:lnTo>
                    <a:pt x="49354" y="171824"/>
                  </a:lnTo>
                  <a:lnTo>
                    <a:pt x="36821" y="160595"/>
                  </a:lnTo>
                  <a:lnTo>
                    <a:pt x="9711" y="119200"/>
                  </a:lnTo>
                  <a:lnTo>
                    <a:pt x="0" y="79643"/>
                  </a:lnTo>
                  <a:lnTo>
                    <a:pt x="2712" y="43875"/>
                  </a:lnTo>
                  <a:lnTo>
                    <a:pt x="7464" y="35099"/>
                  </a:lnTo>
                  <a:lnTo>
                    <a:pt x="22102" y="22229"/>
                  </a:lnTo>
                  <a:lnTo>
                    <a:pt x="57757" y="5604"/>
                  </a:lnTo>
                  <a:lnTo>
                    <a:pt x="801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43482" y="684352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7236" y="27556"/>
                  </a:lnTo>
                  <a:lnTo>
                    <a:pt x="12997" y="80659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32953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75890" y="683250"/>
              <a:ext cx="172919" cy="159030"/>
            </a:xfrm>
            <a:custGeom>
              <a:avLst/>
              <a:gdLst/>
              <a:ahLst/>
              <a:cxnLst/>
              <a:rect l="0" t="0" r="0" b="0"/>
              <a:pathLst>
                <a:path w="172919" h="159030">
                  <a:moveTo>
                    <a:pt x="88690" y="64273"/>
                  </a:moveTo>
                  <a:lnTo>
                    <a:pt x="94279" y="47505"/>
                  </a:lnTo>
                  <a:lnTo>
                    <a:pt x="93903" y="29914"/>
                  </a:lnTo>
                  <a:lnTo>
                    <a:pt x="92165" y="20310"/>
                  </a:lnTo>
                  <a:lnTo>
                    <a:pt x="87498" y="12738"/>
                  </a:lnTo>
                  <a:lnTo>
                    <a:pt x="72953" y="1204"/>
                  </a:lnTo>
                  <a:lnTo>
                    <a:pt x="64160" y="0"/>
                  </a:lnTo>
                  <a:lnTo>
                    <a:pt x="45033" y="4902"/>
                  </a:lnTo>
                  <a:lnTo>
                    <a:pt x="31072" y="17998"/>
                  </a:lnTo>
                  <a:lnTo>
                    <a:pt x="4950" y="75360"/>
                  </a:lnTo>
                  <a:lnTo>
                    <a:pt x="0" y="96107"/>
                  </a:lnTo>
                  <a:lnTo>
                    <a:pt x="1699" y="117026"/>
                  </a:lnTo>
                  <a:lnTo>
                    <a:pt x="9473" y="134902"/>
                  </a:lnTo>
                  <a:lnTo>
                    <a:pt x="14821" y="142944"/>
                  </a:lnTo>
                  <a:lnTo>
                    <a:pt x="23067" y="145966"/>
                  </a:lnTo>
                  <a:lnTo>
                    <a:pt x="44706" y="143085"/>
                  </a:lnTo>
                  <a:lnTo>
                    <a:pt x="63683" y="130886"/>
                  </a:lnTo>
                  <a:lnTo>
                    <a:pt x="78745" y="113766"/>
                  </a:lnTo>
                  <a:lnTo>
                    <a:pt x="89339" y="94459"/>
                  </a:lnTo>
                  <a:lnTo>
                    <a:pt x="94972" y="91416"/>
                  </a:lnTo>
                  <a:lnTo>
                    <a:pt x="101067" y="92897"/>
                  </a:lnTo>
                  <a:lnTo>
                    <a:pt x="107470" y="97393"/>
                  </a:lnTo>
                  <a:lnTo>
                    <a:pt x="117703" y="111748"/>
                  </a:lnTo>
                  <a:lnTo>
                    <a:pt x="128491" y="128657"/>
                  </a:lnTo>
                  <a:lnTo>
                    <a:pt x="151956" y="148990"/>
                  </a:lnTo>
                  <a:lnTo>
                    <a:pt x="172918" y="159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62197" y="657708"/>
              <a:ext cx="176125" cy="195101"/>
            </a:xfrm>
            <a:custGeom>
              <a:avLst/>
              <a:gdLst/>
              <a:ahLst/>
              <a:cxnLst/>
              <a:rect l="0" t="0" r="0" b="0"/>
              <a:pathLst>
                <a:path w="176125" h="195101">
                  <a:moveTo>
                    <a:pt x="18197" y="47701"/>
                  </a:moveTo>
                  <a:lnTo>
                    <a:pt x="23786" y="106318"/>
                  </a:lnTo>
                  <a:lnTo>
                    <a:pt x="39528" y="162915"/>
                  </a:lnTo>
                  <a:lnTo>
                    <a:pt x="42946" y="173643"/>
                  </a:lnTo>
                  <a:lnTo>
                    <a:pt x="42885" y="178456"/>
                  </a:lnTo>
                  <a:lnTo>
                    <a:pt x="40505" y="179324"/>
                  </a:lnTo>
                  <a:lnTo>
                    <a:pt x="36578" y="177564"/>
                  </a:lnTo>
                  <a:lnTo>
                    <a:pt x="19873" y="152729"/>
                  </a:lnTo>
                  <a:lnTo>
                    <a:pt x="2843" y="102416"/>
                  </a:lnTo>
                  <a:lnTo>
                    <a:pt x="0" y="62483"/>
                  </a:lnTo>
                  <a:lnTo>
                    <a:pt x="3480" y="39063"/>
                  </a:lnTo>
                  <a:lnTo>
                    <a:pt x="12046" y="20075"/>
                  </a:lnTo>
                  <a:lnTo>
                    <a:pt x="17605" y="11736"/>
                  </a:lnTo>
                  <a:lnTo>
                    <a:pt x="25991" y="6177"/>
                  </a:lnTo>
                  <a:lnTo>
                    <a:pt x="47787" y="0"/>
                  </a:lnTo>
                  <a:lnTo>
                    <a:pt x="58980" y="1862"/>
                  </a:lnTo>
                  <a:lnTo>
                    <a:pt x="80776" y="13290"/>
                  </a:lnTo>
                  <a:lnTo>
                    <a:pt x="122195" y="57628"/>
                  </a:lnTo>
                  <a:lnTo>
                    <a:pt x="155865" y="119704"/>
                  </a:lnTo>
                  <a:lnTo>
                    <a:pt x="172648" y="170700"/>
                  </a:lnTo>
                  <a:lnTo>
                    <a:pt x="176124" y="195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33036" y="684664"/>
              <a:ext cx="313809" cy="305015"/>
            </a:xfrm>
            <a:custGeom>
              <a:avLst/>
              <a:gdLst/>
              <a:ahLst/>
              <a:cxnLst/>
              <a:rect l="0" t="0" r="0" b="0"/>
              <a:pathLst>
                <a:path w="313809" h="305015">
                  <a:moveTo>
                    <a:pt x="252684" y="115501"/>
                  </a:moveTo>
                  <a:lnTo>
                    <a:pt x="263862" y="104323"/>
                  </a:lnTo>
                  <a:lnTo>
                    <a:pt x="276403" y="75014"/>
                  </a:lnTo>
                  <a:lnTo>
                    <a:pt x="274535" y="49934"/>
                  </a:lnTo>
                  <a:lnTo>
                    <a:pt x="264735" y="25529"/>
                  </a:lnTo>
                  <a:lnTo>
                    <a:pt x="248681" y="6883"/>
                  </a:lnTo>
                  <a:lnTo>
                    <a:pt x="238317" y="2145"/>
                  </a:lnTo>
                  <a:lnTo>
                    <a:pt x="214323" y="0"/>
                  </a:lnTo>
                  <a:lnTo>
                    <a:pt x="180097" y="5370"/>
                  </a:lnTo>
                  <a:lnTo>
                    <a:pt x="161541" y="17421"/>
                  </a:lnTo>
                  <a:lnTo>
                    <a:pt x="146666" y="34475"/>
                  </a:lnTo>
                  <a:lnTo>
                    <a:pt x="136155" y="53753"/>
                  </a:lnTo>
                  <a:lnTo>
                    <a:pt x="133822" y="80259"/>
                  </a:lnTo>
                  <a:lnTo>
                    <a:pt x="134838" y="95516"/>
                  </a:lnTo>
                  <a:lnTo>
                    <a:pt x="145326" y="121827"/>
                  </a:lnTo>
                  <a:lnTo>
                    <a:pt x="161686" y="142879"/>
                  </a:lnTo>
                  <a:lnTo>
                    <a:pt x="180655" y="156135"/>
                  </a:lnTo>
                  <a:lnTo>
                    <a:pt x="190626" y="157798"/>
                  </a:lnTo>
                  <a:lnTo>
                    <a:pt x="211065" y="153407"/>
                  </a:lnTo>
                  <a:lnTo>
                    <a:pt x="236713" y="137781"/>
                  </a:lnTo>
                  <a:lnTo>
                    <a:pt x="259130" y="112744"/>
                  </a:lnTo>
                  <a:lnTo>
                    <a:pt x="275001" y="83099"/>
                  </a:lnTo>
                  <a:lnTo>
                    <a:pt x="278091" y="81031"/>
                  </a:lnTo>
                  <a:lnTo>
                    <a:pt x="280150" y="84333"/>
                  </a:lnTo>
                  <a:lnTo>
                    <a:pt x="292133" y="135877"/>
                  </a:lnTo>
                  <a:lnTo>
                    <a:pt x="305493" y="189759"/>
                  </a:lnTo>
                  <a:lnTo>
                    <a:pt x="313808" y="245463"/>
                  </a:lnTo>
                  <a:lnTo>
                    <a:pt x="310981" y="257125"/>
                  </a:lnTo>
                  <a:lnTo>
                    <a:pt x="298481" y="276321"/>
                  </a:lnTo>
                  <a:lnTo>
                    <a:pt x="278108" y="289532"/>
                  </a:lnTo>
                  <a:lnTo>
                    <a:pt x="252285" y="298133"/>
                  </a:lnTo>
                  <a:lnTo>
                    <a:pt x="203693" y="301806"/>
                  </a:lnTo>
                  <a:lnTo>
                    <a:pt x="146531" y="297175"/>
                  </a:lnTo>
                  <a:lnTo>
                    <a:pt x="93200" y="296452"/>
                  </a:lnTo>
                  <a:lnTo>
                    <a:pt x="35784" y="302976"/>
                  </a:lnTo>
                  <a:lnTo>
                    <a:pt x="0" y="305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01534" y="463253"/>
              <a:ext cx="168509" cy="382223"/>
            </a:xfrm>
            <a:custGeom>
              <a:avLst/>
              <a:gdLst/>
              <a:ahLst/>
              <a:cxnLst/>
              <a:rect l="0" t="0" r="0" b="0"/>
              <a:pathLst>
                <a:path w="168509" h="382223">
                  <a:moveTo>
                    <a:pt x="0" y="0"/>
                  </a:moveTo>
                  <a:lnTo>
                    <a:pt x="7235" y="27557"/>
                  </a:lnTo>
                  <a:lnTo>
                    <a:pt x="9877" y="90018"/>
                  </a:lnTo>
                  <a:lnTo>
                    <a:pt x="10335" y="152234"/>
                  </a:lnTo>
                  <a:lnTo>
                    <a:pt x="10442" y="196342"/>
                  </a:lnTo>
                  <a:lnTo>
                    <a:pt x="9333" y="254058"/>
                  </a:lnTo>
                  <a:lnTo>
                    <a:pt x="3285" y="307034"/>
                  </a:lnTo>
                  <a:lnTo>
                    <a:pt x="2143" y="344697"/>
                  </a:lnTo>
                  <a:lnTo>
                    <a:pt x="3768" y="345612"/>
                  </a:lnTo>
                  <a:lnTo>
                    <a:pt x="47350" y="291782"/>
                  </a:lnTo>
                  <a:lnTo>
                    <a:pt x="101035" y="256259"/>
                  </a:lnTo>
                  <a:lnTo>
                    <a:pt x="162493" y="223151"/>
                  </a:lnTo>
                  <a:lnTo>
                    <a:pt x="166820" y="215448"/>
                  </a:lnTo>
                  <a:lnTo>
                    <a:pt x="168508" y="197530"/>
                  </a:lnTo>
                  <a:lnTo>
                    <a:pt x="163811" y="190179"/>
                  </a:lnTo>
                  <a:lnTo>
                    <a:pt x="146114" y="178891"/>
                  </a:lnTo>
                  <a:lnTo>
                    <a:pt x="134844" y="177752"/>
                  </a:lnTo>
                  <a:lnTo>
                    <a:pt x="96626" y="187328"/>
                  </a:lnTo>
                  <a:lnTo>
                    <a:pt x="58006" y="206154"/>
                  </a:lnTo>
                  <a:lnTo>
                    <a:pt x="39038" y="223815"/>
                  </a:lnTo>
                  <a:lnTo>
                    <a:pt x="20795" y="264668"/>
                  </a:lnTo>
                  <a:lnTo>
                    <a:pt x="21330" y="293885"/>
                  </a:lnTo>
                  <a:lnTo>
                    <a:pt x="29367" y="320129"/>
                  </a:lnTo>
                  <a:lnTo>
                    <a:pt x="53590" y="356040"/>
                  </a:lnTo>
                  <a:lnTo>
                    <a:pt x="68272" y="369980"/>
                  </a:lnTo>
                  <a:lnTo>
                    <a:pt x="86494" y="380075"/>
                  </a:lnTo>
                  <a:lnTo>
                    <a:pt x="106292" y="382222"/>
                  </a:lnTo>
                  <a:lnTo>
                    <a:pt x="16845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40708" y="631709"/>
              <a:ext cx="183506" cy="209193"/>
            </a:xfrm>
            <a:custGeom>
              <a:avLst/>
              <a:gdLst/>
              <a:ahLst/>
              <a:cxnLst/>
              <a:rect l="0" t="0" r="0" b="0"/>
              <a:pathLst>
                <a:path w="183506" h="209193">
                  <a:moveTo>
                    <a:pt x="150380" y="0"/>
                  </a:moveTo>
                  <a:lnTo>
                    <a:pt x="101449" y="0"/>
                  </a:lnTo>
                  <a:lnTo>
                    <a:pt x="47907" y="5590"/>
                  </a:lnTo>
                  <a:lnTo>
                    <a:pt x="19932" y="20244"/>
                  </a:lnTo>
                  <a:lnTo>
                    <a:pt x="7395" y="35904"/>
                  </a:lnTo>
                  <a:lnTo>
                    <a:pt x="2414" y="44993"/>
                  </a:lnTo>
                  <a:lnTo>
                    <a:pt x="0" y="64451"/>
                  </a:lnTo>
                  <a:lnTo>
                    <a:pt x="993" y="74553"/>
                  </a:lnTo>
                  <a:lnTo>
                    <a:pt x="5165" y="82457"/>
                  </a:lnTo>
                  <a:lnTo>
                    <a:pt x="19160" y="94360"/>
                  </a:lnTo>
                  <a:lnTo>
                    <a:pt x="46769" y="107637"/>
                  </a:lnTo>
                  <a:lnTo>
                    <a:pt x="109411" y="114737"/>
                  </a:lnTo>
                  <a:lnTo>
                    <a:pt x="159055" y="121190"/>
                  </a:lnTo>
                  <a:lnTo>
                    <a:pt x="167861" y="126417"/>
                  </a:lnTo>
                  <a:lnTo>
                    <a:pt x="180767" y="141583"/>
                  </a:lnTo>
                  <a:lnTo>
                    <a:pt x="183505" y="150541"/>
                  </a:lnTo>
                  <a:lnTo>
                    <a:pt x="183430" y="169853"/>
                  </a:lnTo>
                  <a:lnTo>
                    <a:pt x="173257" y="187014"/>
                  </a:lnTo>
                  <a:lnTo>
                    <a:pt x="165631" y="194866"/>
                  </a:lnTo>
                  <a:lnTo>
                    <a:pt x="141561" y="203591"/>
                  </a:lnTo>
                  <a:lnTo>
                    <a:pt x="84037" y="209192"/>
                  </a:lnTo>
                  <a:lnTo>
                    <a:pt x="65132" y="206838"/>
                  </a:lnTo>
                  <a:lnTo>
                    <a:pt x="4509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49015" y="831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15244" y="497044"/>
              <a:ext cx="471945" cy="313651"/>
            </a:xfrm>
            <a:custGeom>
              <a:avLst/>
              <a:gdLst/>
              <a:ahLst/>
              <a:cxnLst/>
              <a:rect l="0" t="0" r="0" b="0"/>
              <a:pathLst>
                <a:path w="471945" h="313651">
                  <a:moveTo>
                    <a:pt x="112798" y="282064"/>
                  </a:moveTo>
                  <a:lnTo>
                    <a:pt x="130755" y="227020"/>
                  </a:lnTo>
                  <a:lnTo>
                    <a:pt x="144464" y="172492"/>
                  </a:lnTo>
                  <a:lnTo>
                    <a:pt x="154935" y="119747"/>
                  </a:lnTo>
                  <a:lnTo>
                    <a:pt x="162328" y="65904"/>
                  </a:lnTo>
                  <a:lnTo>
                    <a:pt x="166397" y="36255"/>
                  </a:lnTo>
                  <a:lnTo>
                    <a:pt x="176004" y="11379"/>
                  </a:lnTo>
                  <a:lnTo>
                    <a:pt x="183011" y="4511"/>
                  </a:lnTo>
                  <a:lnTo>
                    <a:pt x="191192" y="1102"/>
                  </a:lnTo>
                  <a:lnTo>
                    <a:pt x="200156" y="0"/>
                  </a:lnTo>
                  <a:lnTo>
                    <a:pt x="209640" y="3944"/>
                  </a:lnTo>
                  <a:lnTo>
                    <a:pt x="229538" y="20805"/>
                  </a:lnTo>
                  <a:lnTo>
                    <a:pt x="268144" y="82194"/>
                  </a:lnTo>
                  <a:lnTo>
                    <a:pt x="300346" y="145209"/>
                  </a:lnTo>
                  <a:lnTo>
                    <a:pt x="341050" y="208366"/>
                  </a:lnTo>
                  <a:lnTo>
                    <a:pt x="377451" y="262471"/>
                  </a:lnTo>
                  <a:lnTo>
                    <a:pt x="395025" y="293027"/>
                  </a:lnTo>
                  <a:lnTo>
                    <a:pt x="394535" y="298731"/>
                  </a:lnTo>
                  <a:lnTo>
                    <a:pt x="389529" y="301364"/>
                  </a:lnTo>
                  <a:lnTo>
                    <a:pt x="381514" y="301950"/>
                  </a:lnTo>
                  <a:lnTo>
                    <a:pt x="328960" y="286079"/>
                  </a:lnTo>
                  <a:lnTo>
                    <a:pt x="271461" y="253593"/>
                  </a:lnTo>
                  <a:lnTo>
                    <a:pt x="218179" y="218841"/>
                  </a:lnTo>
                  <a:lnTo>
                    <a:pt x="157047" y="183792"/>
                  </a:lnTo>
                  <a:lnTo>
                    <a:pt x="93638" y="154292"/>
                  </a:lnTo>
                  <a:lnTo>
                    <a:pt x="34360" y="139755"/>
                  </a:lnTo>
                  <a:lnTo>
                    <a:pt x="0" y="137343"/>
                  </a:lnTo>
                  <a:lnTo>
                    <a:pt x="1334" y="138790"/>
                  </a:lnTo>
                  <a:lnTo>
                    <a:pt x="15295" y="142348"/>
                  </a:lnTo>
                  <a:lnTo>
                    <a:pt x="65505" y="144632"/>
                  </a:lnTo>
                  <a:lnTo>
                    <a:pt x="114383" y="145027"/>
                  </a:lnTo>
                  <a:lnTo>
                    <a:pt x="169029" y="145144"/>
                  </a:lnTo>
                  <a:lnTo>
                    <a:pt x="223436" y="142060"/>
                  </a:lnTo>
                  <a:lnTo>
                    <a:pt x="275430" y="133737"/>
                  </a:lnTo>
                  <a:lnTo>
                    <a:pt x="335290" y="123862"/>
                  </a:lnTo>
                  <a:lnTo>
                    <a:pt x="394360" y="113527"/>
                  </a:lnTo>
                  <a:lnTo>
                    <a:pt x="445787" y="106175"/>
                  </a:lnTo>
                  <a:lnTo>
                    <a:pt x="461133" y="105143"/>
                  </a:lnTo>
                  <a:lnTo>
                    <a:pt x="469023" y="109135"/>
                  </a:lnTo>
                  <a:lnTo>
                    <a:pt x="471944" y="116475"/>
                  </a:lnTo>
                  <a:lnTo>
                    <a:pt x="471552" y="126048"/>
                  </a:lnTo>
                  <a:lnTo>
                    <a:pt x="466611" y="134770"/>
                  </a:lnTo>
                  <a:lnTo>
                    <a:pt x="448642" y="150699"/>
                  </a:lnTo>
                  <a:lnTo>
                    <a:pt x="389403" y="179990"/>
                  </a:lnTo>
                  <a:lnTo>
                    <a:pt x="335134" y="200087"/>
                  </a:lnTo>
                  <a:lnTo>
                    <a:pt x="286697" y="221071"/>
                  </a:lnTo>
                  <a:lnTo>
                    <a:pt x="228164" y="252865"/>
                  </a:lnTo>
                  <a:lnTo>
                    <a:pt x="165401" y="284469"/>
                  </a:lnTo>
                  <a:lnTo>
                    <a:pt x="102269" y="313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9252" y="313578"/>
            <a:ext cx="378828" cy="412889"/>
          </a:xfrm>
          <a:custGeom>
            <a:avLst/>
            <a:gdLst/>
            <a:ahLst/>
            <a:cxnLst/>
            <a:rect l="0" t="0" r="0" b="0"/>
            <a:pathLst>
              <a:path w="378828" h="412889">
                <a:moveTo>
                  <a:pt x="148675" y="349717"/>
                </a:moveTo>
                <a:lnTo>
                  <a:pt x="140342" y="300786"/>
                </a:lnTo>
                <a:lnTo>
                  <a:pt x="138797" y="252941"/>
                </a:lnTo>
                <a:lnTo>
                  <a:pt x="143864" y="189961"/>
                </a:lnTo>
                <a:lnTo>
                  <a:pt x="147250" y="141075"/>
                </a:lnTo>
                <a:lnTo>
                  <a:pt x="148393" y="80559"/>
                </a:lnTo>
                <a:lnTo>
                  <a:pt x="145500" y="23546"/>
                </a:lnTo>
                <a:lnTo>
                  <a:pt x="143049" y="9437"/>
                </a:lnTo>
                <a:lnTo>
                  <a:pt x="143754" y="2371"/>
                </a:lnTo>
                <a:lnTo>
                  <a:pt x="146564" y="0"/>
                </a:lnTo>
                <a:lnTo>
                  <a:pt x="150777" y="759"/>
                </a:lnTo>
                <a:lnTo>
                  <a:pt x="161698" y="14080"/>
                </a:lnTo>
                <a:lnTo>
                  <a:pt x="187772" y="66349"/>
                </a:lnTo>
                <a:lnTo>
                  <a:pt x="214072" y="115887"/>
                </a:lnTo>
                <a:lnTo>
                  <a:pt x="244091" y="167610"/>
                </a:lnTo>
                <a:lnTo>
                  <a:pt x="284708" y="228986"/>
                </a:lnTo>
                <a:lnTo>
                  <a:pt x="321700" y="279096"/>
                </a:lnTo>
                <a:lnTo>
                  <a:pt x="357028" y="334944"/>
                </a:lnTo>
                <a:lnTo>
                  <a:pt x="366448" y="351340"/>
                </a:lnTo>
                <a:lnTo>
                  <a:pt x="364047" y="350799"/>
                </a:lnTo>
                <a:lnTo>
                  <a:pt x="343900" y="339509"/>
                </a:lnTo>
                <a:lnTo>
                  <a:pt x="326689" y="331142"/>
                </a:lnTo>
                <a:lnTo>
                  <a:pt x="263713" y="294614"/>
                </a:lnTo>
                <a:lnTo>
                  <a:pt x="204508" y="268891"/>
                </a:lnTo>
                <a:lnTo>
                  <a:pt x="149095" y="242526"/>
                </a:lnTo>
                <a:lnTo>
                  <a:pt x="87755" y="223586"/>
                </a:lnTo>
                <a:lnTo>
                  <a:pt x="25922" y="205855"/>
                </a:lnTo>
                <a:lnTo>
                  <a:pt x="2871" y="198821"/>
                </a:lnTo>
                <a:lnTo>
                  <a:pt x="0" y="195307"/>
                </a:lnTo>
                <a:lnTo>
                  <a:pt x="2765" y="191795"/>
                </a:lnTo>
                <a:lnTo>
                  <a:pt x="9288" y="188284"/>
                </a:lnTo>
                <a:lnTo>
                  <a:pt x="66426" y="179066"/>
                </a:lnTo>
                <a:lnTo>
                  <a:pt x="126579" y="166789"/>
                </a:lnTo>
                <a:lnTo>
                  <a:pt x="177483" y="156566"/>
                </a:lnTo>
                <a:lnTo>
                  <a:pt x="231444" y="141461"/>
                </a:lnTo>
                <a:lnTo>
                  <a:pt x="285951" y="120280"/>
                </a:lnTo>
                <a:lnTo>
                  <a:pt x="347383" y="100831"/>
                </a:lnTo>
                <a:lnTo>
                  <a:pt x="369181" y="93652"/>
                </a:lnTo>
                <a:lnTo>
                  <a:pt x="375228" y="94779"/>
                </a:lnTo>
                <a:lnTo>
                  <a:pt x="378089" y="99040"/>
                </a:lnTo>
                <a:lnTo>
                  <a:pt x="378827" y="105390"/>
                </a:lnTo>
                <a:lnTo>
                  <a:pt x="375809" y="111963"/>
                </a:lnTo>
                <a:lnTo>
                  <a:pt x="326341" y="170074"/>
                </a:lnTo>
                <a:lnTo>
                  <a:pt x="285285" y="223938"/>
                </a:lnTo>
                <a:lnTo>
                  <a:pt x="233804" y="284747"/>
                </a:lnTo>
                <a:lnTo>
                  <a:pt x="220435" y="300954"/>
                </a:lnTo>
                <a:lnTo>
                  <a:pt x="186339" y="352180"/>
                </a:lnTo>
                <a:lnTo>
                  <a:pt x="127618" y="4128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854671" y="2642653"/>
            <a:ext cx="4366475" cy="747524"/>
            <a:chOff x="4854671" y="2642653"/>
            <a:chExt cx="4366475" cy="747524"/>
          </a:xfrm>
        </p:grpSpPr>
        <p:sp>
          <p:nvSpPr>
            <p:cNvPr id="60" name="Freeform 59"/>
            <p:cNvSpPr/>
            <p:nvPr/>
          </p:nvSpPr>
          <p:spPr>
            <a:xfrm>
              <a:off x="4854671" y="2703332"/>
              <a:ext cx="251651" cy="334610"/>
            </a:xfrm>
            <a:custGeom>
              <a:avLst/>
              <a:gdLst/>
              <a:ahLst/>
              <a:cxnLst/>
              <a:rect l="0" t="0" r="0" b="0"/>
              <a:pathLst>
                <a:path w="251651" h="334610">
                  <a:moveTo>
                    <a:pt x="167422" y="76191"/>
                  </a:moveTo>
                  <a:lnTo>
                    <a:pt x="167422" y="53834"/>
                  </a:lnTo>
                  <a:lnTo>
                    <a:pt x="156244" y="23163"/>
                  </a:lnTo>
                  <a:lnTo>
                    <a:pt x="141397" y="8559"/>
                  </a:lnTo>
                  <a:lnTo>
                    <a:pt x="132524" y="3027"/>
                  </a:lnTo>
                  <a:lnTo>
                    <a:pt x="110188" y="0"/>
                  </a:lnTo>
                  <a:lnTo>
                    <a:pt x="85832" y="3724"/>
                  </a:lnTo>
                  <a:lnTo>
                    <a:pt x="63310" y="13178"/>
                  </a:lnTo>
                  <a:lnTo>
                    <a:pt x="36488" y="37243"/>
                  </a:lnTo>
                  <a:lnTo>
                    <a:pt x="19312" y="66601"/>
                  </a:lnTo>
                  <a:lnTo>
                    <a:pt x="4198" y="117537"/>
                  </a:lnTo>
                  <a:lnTo>
                    <a:pt x="0" y="179591"/>
                  </a:lnTo>
                  <a:lnTo>
                    <a:pt x="4759" y="231666"/>
                  </a:lnTo>
                  <a:lnTo>
                    <a:pt x="23443" y="286438"/>
                  </a:lnTo>
                  <a:lnTo>
                    <a:pt x="48775" y="323222"/>
                  </a:lnTo>
                  <a:lnTo>
                    <a:pt x="68676" y="332212"/>
                  </a:lnTo>
                  <a:lnTo>
                    <a:pt x="80535" y="334609"/>
                  </a:lnTo>
                  <a:lnTo>
                    <a:pt x="90780" y="333867"/>
                  </a:lnTo>
                  <a:lnTo>
                    <a:pt x="108402" y="326804"/>
                  </a:lnTo>
                  <a:lnTo>
                    <a:pt x="131477" y="304085"/>
                  </a:lnTo>
                  <a:lnTo>
                    <a:pt x="158977" y="251564"/>
                  </a:lnTo>
                  <a:lnTo>
                    <a:pt x="179792" y="198310"/>
                  </a:lnTo>
                  <a:lnTo>
                    <a:pt x="181498" y="173750"/>
                  </a:lnTo>
                  <a:lnTo>
                    <a:pt x="179527" y="159325"/>
                  </a:lnTo>
                  <a:lnTo>
                    <a:pt x="178651" y="168511"/>
                  </a:lnTo>
                  <a:lnTo>
                    <a:pt x="183747" y="199991"/>
                  </a:lnTo>
                  <a:lnTo>
                    <a:pt x="198256" y="233365"/>
                  </a:lnTo>
                  <a:lnTo>
                    <a:pt x="245518" y="290747"/>
                  </a:lnTo>
                  <a:lnTo>
                    <a:pt x="251650" y="297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75830" y="2798067"/>
              <a:ext cx="209560" cy="255181"/>
            </a:xfrm>
            <a:custGeom>
              <a:avLst/>
              <a:gdLst/>
              <a:ahLst/>
              <a:cxnLst/>
              <a:rect l="0" t="0" r="0" b="0"/>
              <a:pathLst>
                <a:path w="209560" h="255181">
                  <a:moveTo>
                    <a:pt x="146387" y="97269"/>
                  </a:moveTo>
                  <a:lnTo>
                    <a:pt x="151976" y="80502"/>
                  </a:lnTo>
                  <a:lnTo>
                    <a:pt x="151601" y="62911"/>
                  </a:lnTo>
                  <a:lnTo>
                    <a:pt x="146365" y="43394"/>
                  </a:lnTo>
                  <a:lnTo>
                    <a:pt x="136239" y="23022"/>
                  </a:lnTo>
                  <a:lnTo>
                    <a:pt x="120820" y="8509"/>
                  </a:lnTo>
                  <a:lnTo>
                    <a:pt x="111795" y="3000"/>
                  </a:lnTo>
                  <a:lnTo>
                    <a:pt x="92409" y="0"/>
                  </a:lnTo>
                  <a:lnTo>
                    <a:pt x="82326" y="838"/>
                  </a:lnTo>
                  <a:lnTo>
                    <a:pt x="64883" y="8008"/>
                  </a:lnTo>
                  <a:lnTo>
                    <a:pt x="34622" y="31674"/>
                  </a:lnTo>
                  <a:lnTo>
                    <a:pt x="18775" y="63146"/>
                  </a:lnTo>
                  <a:lnTo>
                    <a:pt x="4110" y="109636"/>
                  </a:lnTo>
                  <a:lnTo>
                    <a:pt x="0" y="172719"/>
                  </a:lnTo>
                  <a:lnTo>
                    <a:pt x="1778" y="204502"/>
                  </a:lnTo>
                  <a:lnTo>
                    <a:pt x="10366" y="230326"/>
                  </a:lnTo>
                  <a:lnTo>
                    <a:pt x="25102" y="247263"/>
                  </a:lnTo>
                  <a:lnTo>
                    <a:pt x="33945" y="253417"/>
                  </a:lnTo>
                  <a:lnTo>
                    <a:pt x="43350" y="255180"/>
                  </a:lnTo>
                  <a:lnTo>
                    <a:pt x="63158" y="250900"/>
                  </a:lnTo>
                  <a:lnTo>
                    <a:pt x="80541" y="234960"/>
                  </a:lnTo>
                  <a:lnTo>
                    <a:pt x="110764" y="186599"/>
                  </a:lnTo>
                  <a:lnTo>
                    <a:pt x="121014" y="145834"/>
                  </a:lnTo>
                  <a:lnTo>
                    <a:pt x="124052" y="104120"/>
                  </a:lnTo>
                  <a:lnTo>
                    <a:pt x="123308" y="98327"/>
                  </a:lnTo>
                  <a:lnTo>
                    <a:pt x="121643" y="97975"/>
                  </a:lnTo>
                  <a:lnTo>
                    <a:pt x="119362" y="101249"/>
                  </a:lnTo>
                  <a:lnTo>
                    <a:pt x="119948" y="114246"/>
                  </a:lnTo>
                  <a:lnTo>
                    <a:pt x="134197" y="167355"/>
                  </a:lnTo>
                  <a:lnTo>
                    <a:pt x="164640" y="208635"/>
                  </a:lnTo>
                  <a:lnTo>
                    <a:pt x="209559" y="234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06445" y="2895348"/>
              <a:ext cx="144532" cy="157917"/>
            </a:xfrm>
            <a:custGeom>
              <a:avLst/>
              <a:gdLst/>
              <a:ahLst/>
              <a:cxnLst/>
              <a:rect l="0" t="0" r="0" b="0"/>
              <a:pathLst>
                <a:path w="144532" h="157917">
                  <a:moveTo>
                    <a:pt x="0" y="52631"/>
                  </a:moveTo>
                  <a:lnTo>
                    <a:pt x="0" y="111248"/>
                  </a:lnTo>
                  <a:lnTo>
                    <a:pt x="6066" y="149997"/>
                  </a:lnTo>
                  <a:lnTo>
                    <a:pt x="5214" y="149127"/>
                  </a:lnTo>
                  <a:lnTo>
                    <a:pt x="3476" y="145038"/>
                  </a:lnTo>
                  <a:lnTo>
                    <a:pt x="1857" y="97617"/>
                  </a:lnTo>
                  <a:lnTo>
                    <a:pt x="11588" y="45096"/>
                  </a:lnTo>
                  <a:lnTo>
                    <a:pt x="14745" y="33570"/>
                  </a:lnTo>
                  <a:lnTo>
                    <a:pt x="27610" y="14523"/>
                  </a:lnTo>
                  <a:lnTo>
                    <a:pt x="35954" y="6169"/>
                  </a:lnTo>
                  <a:lnTo>
                    <a:pt x="45027" y="1769"/>
                  </a:lnTo>
                  <a:lnTo>
                    <a:pt x="64466" y="0"/>
                  </a:lnTo>
                  <a:lnTo>
                    <a:pt x="95140" y="11170"/>
                  </a:lnTo>
                  <a:lnTo>
                    <a:pt x="120867" y="29298"/>
                  </a:lnTo>
                  <a:lnTo>
                    <a:pt x="137718" y="55076"/>
                  </a:lnTo>
                  <a:lnTo>
                    <a:pt x="144531" y="90530"/>
                  </a:lnTo>
                  <a:lnTo>
                    <a:pt x="138688" y="140593"/>
                  </a:lnTo>
                  <a:lnTo>
                    <a:pt x="136871" y="157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08869" y="2682917"/>
              <a:ext cx="176603" cy="433558"/>
            </a:xfrm>
            <a:custGeom>
              <a:avLst/>
              <a:gdLst/>
              <a:ahLst/>
              <a:cxnLst/>
              <a:rect l="0" t="0" r="0" b="0"/>
              <a:pathLst>
                <a:path w="176603" h="433558">
                  <a:moveTo>
                    <a:pt x="134488" y="286119"/>
                  </a:moveTo>
                  <a:lnTo>
                    <a:pt x="128899" y="269351"/>
                  </a:lnTo>
                  <a:lnTo>
                    <a:pt x="116797" y="258000"/>
                  </a:lnTo>
                  <a:lnTo>
                    <a:pt x="108656" y="253335"/>
                  </a:lnTo>
                  <a:lnTo>
                    <a:pt x="84013" y="251271"/>
                  </a:lnTo>
                  <a:lnTo>
                    <a:pt x="69252" y="252359"/>
                  </a:lnTo>
                  <a:lnTo>
                    <a:pt x="46613" y="262925"/>
                  </a:lnTo>
                  <a:lnTo>
                    <a:pt x="29922" y="279320"/>
                  </a:lnTo>
                  <a:lnTo>
                    <a:pt x="5656" y="328724"/>
                  </a:lnTo>
                  <a:lnTo>
                    <a:pt x="0" y="365553"/>
                  </a:lnTo>
                  <a:lnTo>
                    <a:pt x="4915" y="389273"/>
                  </a:lnTo>
                  <a:lnTo>
                    <a:pt x="20837" y="419238"/>
                  </a:lnTo>
                  <a:lnTo>
                    <a:pt x="27135" y="427508"/>
                  </a:lnTo>
                  <a:lnTo>
                    <a:pt x="36013" y="431851"/>
                  </a:lnTo>
                  <a:lnTo>
                    <a:pt x="58356" y="433557"/>
                  </a:lnTo>
                  <a:lnTo>
                    <a:pt x="77645" y="427296"/>
                  </a:lnTo>
                  <a:lnTo>
                    <a:pt x="86064" y="422351"/>
                  </a:lnTo>
                  <a:lnTo>
                    <a:pt x="109092" y="393034"/>
                  </a:lnTo>
                  <a:lnTo>
                    <a:pt x="130598" y="341206"/>
                  </a:lnTo>
                  <a:lnTo>
                    <a:pt x="147114" y="298672"/>
                  </a:lnTo>
                  <a:lnTo>
                    <a:pt x="154217" y="249544"/>
                  </a:lnTo>
                  <a:lnTo>
                    <a:pt x="160265" y="186781"/>
                  </a:lnTo>
                  <a:lnTo>
                    <a:pt x="156478" y="134305"/>
                  </a:lnTo>
                  <a:lnTo>
                    <a:pt x="154559" y="71644"/>
                  </a:lnTo>
                  <a:lnTo>
                    <a:pt x="144129" y="16113"/>
                  </a:lnTo>
                  <a:lnTo>
                    <a:pt x="140915" y="4339"/>
                  </a:lnTo>
                  <a:lnTo>
                    <a:pt x="137603" y="0"/>
                  </a:lnTo>
                  <a:lnTo>
                    <a:pt x="134225" y="616"/>
                  </a:lnTo>
                  <a:lnTo>
                    <a:pt x="130803" y="4537"/>
                  </a:lnTo>
                  <a:lnTo>
                    <a:pt x="116906" y="46791"/>
                  </a:lnTo>
                  <a:lnTo>
                    <a:pt x="107572" y="98224"/>
                  </a:lnTo>
                  <a:lnTo>
                    <a:pt x="104978" y="129300"/>
                  </a:lnTo>
                  <a:lnTo>
                    <a:pt x="110064" y="152471"/>
                  </a:lnTo>
                  <a:lnTo>
                    <a:pt x="117784" y="174077"/>
                  </a:lnTo>
                  <a:lnTo>
                    <a:pt x="125859" y="229369"/>
                  </a:lnTo>
                  <a:lnTo>
                    <a:pt x="141757" y="285578"/>
                  </a:lnTo>
                  <a:lnTo>
                    <a:pt x="153280" y="315204"/>
                  </a:lnTo>
                  <a:lnTo>
                    <a:pt x="176602" y="338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11855" y="2642653"/>
              <a:ext cx="267442" cy="449973"/>
            </a:xfrm>
            <a:custGeom>
              <a:avLst/>
              <a:gdLst/>
              <a:ahLst/>
              <a:cxnLst/>
              <a:rect l="0" t="0" r="0" b="0"/>
              <a:pathLst>
                <a:path w="267442" h="449973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30122" y="219952"/>
                  </a:lnTo>
                  <a:lnTo>
                    <a:pt x="38561" y="255463"/>
                  </a:lnTo>
                  <a:lnTo>
                    <a:pt x="41412" y="314974"/>
                  </a:lnTo>
                  <a:lnTo>
                    <a:pt x="41906" y="365766"/>
                  </a:lnTo>
                  <a:lnTo>
                    <a:pt x="36463" y="406682"/>
                  </a:lnTo>
                  <a:lnTo>
                    <a:pt x="33667" y="411501"/>
                  </a:lnTo>
                  <a:lnTo>
                    <a:pt x="30633" y="411204"/>
                  </a:lnTo>
                  <a:lnTo>
                    <a:pt x="27441" y="407497"/>
                  </a:lnTo>
                  <a:lnTo>
                    <a:pt x="22948" y="379922"/>
                  </a:lnTo>
                  <a:lnTo>
                    <a:pt x="22600" y="320278"/>
                  </a:lnTo>
                  <a:lnTo>
                    <a:pt x="32584" y="258410"/>
                  </a:lnTo>
                  <a:lnTo>
                    <a:pt x="40218" y="235341"/>
                  </a:lnTo>
                  <a:lnTo>
                    <a:pt x="51409" y="217290"/>
                  </a:lnTo>
                  <a:lnTo>
                    <a:pt x="60009" y="211540"/>
                  </a:lnTo>
                  <a:lnTo>
                    <a:pt x="82043" y="205152"/>
                  </a:lnTo>
                  <a:lnTo>
                    <a:pt x="120755" y="207144"/>
                  </a:lnTo>
                  <a:lnTo>
                    <a:pt x="167352" y="219468"/>
                  </a:lnTo>
                  <a:lnTo>
                    <a:pt x="207232" y="243219"/>
                  </a:lnTo>
                  <a:lnTo>
                    <a:pt x="237986" y="276031"/>
                  </a:lnTo>
                  <a:lnTo>
                    <a:pt x="262201" y="335018"/>
                  </a:lnTo>
                  <a:lnTo>
                    <a:pt x="267441" y="357127"/>
                  </a:lnTo>
                  <a:lnTo>
                    <a:pt x="265872" y="378651"/>
                  </a:lnTo>
                  <a:lnTo>
                    <a:pt x="258155" y="396797"/>
                  </a:lnTo>
                  <a:lnTo>
                    <a:pt x="234137" y="427509"/>
                  </a:lnTo>
                  <a:lnTo>
                    <a:pt x="202605" y="443434"/>
                  </a:lnTo>
                  <a:lnTo>
                    <a:pt x="163626" y="449972"/>
                  </a:lnTo>
                  <a:lnTo>
                    <a:pt x="116939" y="443776"/>
                  </a:lnTo>
                  <a:lnTo>
                    <a:pt x="53911" y="423310"/>
                  </a:lnTo>
                  <a:lnTo>
                    <a:pt x="21056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67146" y="2884291"/>
              <a:ext cx="218575" cy="251774"/>
            </a:xfrm>
            <a:custGeom>
              <a:avLst/>
              <a:gdLst/>
              <a:ahLst/>
              <a:cxnLst/>
              <a:rect l="0" t="0" r="0" b="0"/>
              <a:pathLst>
                <a:path w="218575" h="251774">
                  <a:moveTo>
                    <a:pt x="134346" y="105802"/>
                  </a:moveTo>
                  <a:lnTo>
                    <a:pt x="142679" y="68324"/>
                  </a:lnTo>
                  <a:lnTo>
                    <a:pt x="143411" y="56250"/>
                  </a:lnTo>
                  <a:lnTo>
                    <a:pt x="137985" y="36596"/>
                  </a:lnTo>
                  <a:lnTo>
                    <a:pt x="115438" y="4914"/>
                  </a:lnTo>
                  <a:lnTo>
                    <a:pt x="106533" y="1109"/>
                  </a:lnTo>
                  <a:lnTo>
                    <a:pt x="84160" y="0"/>
                  </a:lnTo>
                  <a:lnTo>
                    <a:pt x="75152" y="3682"/>
                  </a:lnTo>
                  <a:lnTo>
                    <a:pt x="62025" y="17131"/>
                  </a:lnTo>
                  <a:lnTo>
                    <a:pt x="36509" y="74751"/>
                  </a:lnTo>
                  <a:lnTo>
                    <a:pt x="5996" y="137434"/>
                  </a:lnTo>
                  <a:lnTo>
                    <a:pt x="0" y="174576"/>
                  </a:lnTo>
                  <a:lnTo>
                    <a:pt x="3813" y="209627"/>
                  </a:lnTo>
                  <a:lnTo>
                    <a:pt x="17940" y="242240"/>
                  </a:lnTo>
                  <a:lnTo>
                    <a:pt x="25156" y="248233"/>
                  </a:lnTo>
                  <a:lnTo>
                    <a:pt x="33477" y="251059"/>
                  </a:lnTo>
                  <a:lnTo>
                    <a:pt x="42533" y="251773"/>
                  </a:lnTo>
                  <a:lnTo>
                    <a:pt x="58835" y="246327"/>
                  </a:lnTo>
                  <a:lnTo>
                    <a:pt x="73879" y="234938"/>
                  </a:lnTo>
                  <a:lnTo>
                    <a:pt x="102602" y="195911"/>
                  </a:lnTo>
                  <a:lnTo>
                    <a:pt x="125216" y="143488"/>
                  </a:lnTo>
                  <a:lnTo>
                    <a:pt x="131641" y="102021"/>
                  </a:lnTo>
                  <a:lnTo>
                    <a:pt x="131373" y="97432"/>
                  </a:lnTo>
                  <a:lnTo>
                    <a:pt x="130024" y="99052"/>
                  </a:lnTo>
                  <a:lnTo>
                    <a:pt x="127955" y="104812"/>
                  </a:lnTo>
                  <a:lnTo>
                    <a:pt x="131896" y="123689"/>
                  </a:lnTo>
                  <a:lnTo>
                    <a:pt x="153489" y="168347"/>
                  </a:lnTo>
                  <a:lnTo>
                    <a:pt x="173423" y="194784"/>
                  </a:lnTo>
                  <a:lnTo>
                    <a:pt x="181454" y="197879"/>
                  </a:lnTo>
                  <a:lnTo>
                    <a:pt x="190317" y="197602"/>
                  </a:lnTo>
                  <a:lnTo>
                    <a:pt x="199736" y="195078"/>
                  </a:lnTo>
                  <a:lnTo>
                    <a:pt x="206016" y="191056"/>
                  </a:lnTo>
                  <a:lnTo>
                    <a:pt x="210202" y="186034"/>
                  </a:lnTo>
                  <a:lnTo>
                    <a:pt x="218574" y="168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96249" y="2895336"/>
              <a:ext cx="94757" cy="214113"/>
            </a:xfrm>
            <a:custGeom>
              <a:avLst/>
              <a:gdLst/>
              <a:ahLst/>
              <a:cxnLst/>
              <a:rect l="0" t="0" r="0" b="0"/>
              <a:pathLst>
                <a:path w="94757" h="214113">
                  <a:moveTo>
                    <a:pt x="0" y="73700"/>
                  </a:moveTo>
                  <a:lnTo>
                    <a:pt x="17958" y="127575"/>
                  </a:lnTo>
                  <a:lnTo>
                    <a:pt x="38640" y="189622"/>
                  </a:lnTo>
                  <a:lnTo>
                    <a:pt x="46804" y="214112"/>
                  </a:lnTo>
                  <a:lnTo>
                    <a:pt x="27711" y="151244"/>
                  </a:lnTo>
                  <a:lnTo>
                    <a:pt x="13600" y="92144"/>
                  </a:lnTo>
                  <a:lnTo>
                    <a:pt x="14233" y="66689"/>
                  </a:lnTo>
                  <a:lnTo>
                    <a:pt x="22313" y="43678"/>
                  </a:lnTo>
                  <a:lnTo>
                    <a:pt x="36822" y="2799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36523" y="2941970"/>
              <a:ext cx="120202" cy="188015"/>
            </a:xfrm>
            <a:custGeom>
              <a:avLst/>
              <a:gdLst/>
              <a:ahLst/>
              <a:cxnLst/>
              <a:rect l="0" t="0" r="0" b="0"/>
              <a:pathLst>
                <a:path w="120202" h="188015">
                  <a:moveTo>
                    <a:pt x="7124" y="69180"/>
                  </a:moveTo>
                  <a:lnTo>
                    <a:pt x="44603" y="77513"/>
                  </a:lnTo>
                  <a:lnTo>
                    <a:pt x="79450" y="75938"/>
                  </a:lnTo>
                  <a:lnTo>
                    <a:pt x="100101" y="69844"/>
                  </a:lnTo>
                  <a:lnTo>
                    <a:pt x="117077" y="59336"/>
                  </a:lnTo>
                  <a:lnTo>
                    <a:pt x="120201" y="52089"/>
                  </a:lnTo>
                  <a:lnTo>
                    <a:pt x="119943" y="43748"/>
                  </a:lnTo>
                  <a:lnTo>
                    <a:pt x="117432" y="34678"/>
                  </a:lnTo>
                  <a:lnTo>
                    <a:pt x="105283" y="18361"/>
                  </a:lnTo>
                  <a:lnTo>
                    <a:pt x="97130" y="10734"/>
                  </a:lnTo>
                  <a:lnTo>
                    <a:pt x="75592" y="2260"/>
                  </a:lnTo>
                  <a:lnTo>
                    <a:pt x="63299" y="0"/>
                  </a:lnTo>
                  <a:lnTo>
                    <a:pt x="40280" y="3728"/>
                  </a:lnTo>
                  <a:lnTo>
                    <a:pt x="29228" y="7998"/>
                  </a:lnTo>
                  <a:lnTo>
                    <a:pt x="13829" y="22101"/>
                  </a:lnTo>
                  <a:lnTo>
                    <a:pt x="8085" y="30775"/>
                  </a:lnTo>
                  <a:lnTo>
                    <a:pt x="0" y="65340"/>
                  </a:lnTo>
                  <a:lnTo>
                    <a:pt x="3194" y="105217"/>
                  </a:lnTo>
                  <a:lnTo>
                    <a:pt x="17138" y="141079"/>
                  </a:lnTo>
                  <a:lnTo>
                    <a:pt x="36088" y="168342"/>
                  </a:lnTo>
                  <a:lnTo>
                    <a:pt x="62109" y="185649"/>
                  </a:lnTo>
                  <a:lnTo>
                    <a:pt x="81865" y="188014"/>
                  </a:lnTo>
                  <a:lnTo>
                    <a:pt x="112410" y="184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17430" y="2832165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14471" y="34792"/>
                  </a:lnTo>
                  <a:lnTo>
                    <a:pt x="19756" y="96777"/>
                  </a:lnTo>
                  <a:lnTo>
                    <a:pt x="20672" y="147998"/>
                  </a:lnTo>
                  <a:lnTo>
                    <a:pt x="26570" y="206529"/>
                  </a:lnTo>
                  <a:lnTo>
                    <a:pt x="31764" y="26029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12145" y="2969164"/>
              <a:ext cx="263213" cy="10401"/>
            </a:xfrm>
            <a:custGeom>
              <a:avLst/>
              <a:gdLst/>
              <a:ahLst/>
              <a:cxnLst/>
              <a:rect l="0" t="0" r="0" b="0"/>
              <a:pathLst>
                <a:path w="263213" h="10401">
                  <a:moveTo>
                    <a:pt x="263212" y="10400"/>
                  </a:moveTo>
                  <a:lnTo>
                    <a:pt x="214282" y="7281"/>
                  </a:lnTo>
                  <a:lnTo>
                    <a:pt x="155150" y="1335"/>
                  </a:lnTo>
                  <a:lnTo>
                    <a:pt x="106932" y="305"/>
                  </a:lnTo>
                  <a:lnTo>
                    <a:pt x="55601" y="0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33243" y="2768994"/>
              <a:ext cx="326384" cy="380624"/>
            </a:xfrm>
            <a:custGeom>
              <a:avLst/>
              <a:gdLst/>
              <a:ahLst/>
              <a:cxnLst/>
              <a:rect l="0" t="0" r="0" b="0"/>
              <a:pathLst>
                <a:path w="326384" h="380624">
                  <a:moveTo>
                    <a:pt x="0" y="0"/>
                  </a:moveTo>
                  <a:lnTo>
                    <a:pt x="2340" y="40858"/>
                  </a:lnTo>
                  <a:lnTo>
                    <a:pt x="16667" y="98321"/>
                  </a:lnTo>
                  <a:lnTo>
                    <a:pt x="22876" y="148456"/>
                  </a:lnTo>
                  <a:lnTo>
                    <a:pt x="29005" y="200355"/>
                  </a:lnTo>
                  <a:lnTo>
                    <a:pt x="30821" y="249657"/>
                  </a:lnTo>
                  <a:lnTo>
                    <a:pt x="37024" y="308238"/>
                  </a:lnTo>
                  <a:lnTo>
                    <a:pt x="35017" y="345184"/>
                  </a:lnTo>
                  <a:lnTo>
                    <a:pt x="33873" y="348276"/>
                  </a:lnTo>
                  <a:lnTo>
                    <a:pt x="32602" y="339233"/>
                  </a:lnTo>
                  <a:lnTo>
                    <a:pt x="43172" y="285384"/>
                  </a:lnTo>
                  <a:lnTo>
                    <a:pt x="60971" y="232944"/>
                  </a:lnTo>
                  <a:lnTo>
                    <a:pt x="72332" y="216225"/>
                  </a:lnTo>
                  <a:lnTo>
                    <a:pt x="88300" y="204115"/>
                  </a:lnTo>
                  <a:lnTo>
                    <a:pt x="97471" y="199248"/>
                  </a:lnTo>
                  <a:lnTo>
                    <a:pt x="105925" y="198343"/>
                  </a:lnTo>
                  <a:lnTo>
                    <a:pt x="121557" y="203576"/>
                  </a:lnTo>
                  <a:lnTo>
                    <a:pt x="136304" y="219940"/>
                  </a:lnTo>
                  <a:lnTo>
                    <a:pt x="154640" y="255461"/>
                  </a:lnTo>
                  <a:lnTo>
                    <a:pt x="171317" y="309385"/>
                  </a:lnTo>
                  <a:lnTo>
                    <a:pt x="176212" y="315051"/>
                  </a:lnTo>
                  <a:lnTo>
                    <a:pt x="181816" y="315319"/>
                  </a:lnTo>
                  <a:lnTo>
                    <a:pt x="242937" y="276603"/>
                  </a:lnTo>
                  <a:lnTo>
                    <a:pt x="290741" y="235080"/>
                  </a:lnTo>
                  <a:lnTo>
                    <a:pt x="294433" y="226910"/>
                  </a:lnTo>
                  <a:lnTo>
                    <a:pt x="295416" y="208474"/>
                  </a:lnTo>
                  <a:lnTo>
                    <a:pt x="288834" y="191701"/>
                  </a:lnTo>
                  <a:lnTo>
                    <a:pt x="283803" y="183953"/>
                  </a:lnTo>
                  <a:lnTo>
                    <a:pt x="275769" y="179957"/>
                  </a:lnTo>
                  <a:lnTo>
                    <a:pt x="254365" y="178637"/>
                  </a:lnTo>
                  <a:lnTo>
                    <a:pt x="221597" y="190060"/>
                  </a:lnTo>
                  <a:lnTo>
                    <a:pt x="206502" y="204964"/>
                  </a:lnTo>
                  <a:lnTo>
                    <a:pt x="200839" y="213852"/>
                  </a:lnTo>
                  <a:lnTo>
                    <a:pt x="192869" y="248717"/>
                  </a:lnTo>
                  <a:lnTo>
                    <a:pt x="196097" y="283094"/>
                  </a:lnTo>
                  <a:lnTo>
                    <a:pt x="222429" y="345091"/>
                  </a:lnTo>
                  <a:lnTo>
                    <a:pt x="229004" y="356403"/>
                  </a:lnTo>
                  <a:lnTo>
                    <a:pt x="248789" y="372091"/>
                  </a:lnTo>
                  <a:lnTo>
                    <a:pt x="272010" y="380623"/>
                  </a:lnTo>
                  <a:lnTo>
                    <a:pt x="32638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91253" y="2853222"/>
              <a:ext cx="42116" cy="294799"/>
            </a:xfrm>
            <a:custGeom>
              <a:avLst/>
              <a:gdLst/>
              <a:ahLst/>
              <a:cxnLst/>
              <a:rect l="0" t="0" r="0" b="0"/>
              <a:pathLst>
                <a:path w="42116" h="294799">
                  <a:moveTo>
                    <a:pt x="0" y="0"/>
                  </a:moveTo>
                  <a:lnTo>
                    <a:pt x="8334" y="37479"/>
                  </a:lnTo>
                  <a:lnTo>
                    <a:pt x="10095" y="94491"/>
                  </a:lnTo>
                  <a:lnTo>
                    <a:pt x="17679" y="154842"/>
                  </a:lnTo>
                  <a:lnTo>
                    <a:pt x="20057" y="203547"/>
                  </a:lnTo>
                  <a:lnTo>
                    <a:pt x="23980" y="259399"/>
                  </a:lnTo>
                  <a:lnTo>
                    <a:pt x="29375" y="279065"/>
                  </a:lnTo>
                  <a:lnTo>
                    <a:pt x="4211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54425" y="2987355"/>
              <a:ext cx="147540" cy="171195"/>
            </a:xfrm>
            <a:custGeom>
              <a:avLst/>
              <a:gdLst/>
              <a:ahLst/>
              <a:cxnLst/>
              <a:rect l="0" t="0" r="0" b="0"/>
              <a:pathLst>
                <a:path w="147540" h="171195">
                  <a:moveTo>
                    <a:pt x="0" y="118551"/>
                  </a:moveTo>
                  <a:lnTo>
                    <a:pt x="26386" y="102910"/>
                  </a:lnTo>
                  <a:lnTo>
                    <a:pt x="83312" y="83708"/>
                  </a:lnTo>
                  <a:lnTo>
                    <a:pt x="124991" y="61062"/>
                  </a:lnTo>
                  <a:lnTo>
                    <a:pt x="141729" y="47767"/>
                  </a:lnTo>
                  <a:lnTo>
                    <a:pt x="145959" y="39776"/>
                  </a:lnTo>
                  <a:lnTo>
                    <a:pt x="147539" y="21539"/>
                  </a:lnTo>
                  <a:lnTo>
                    <a:pt x="143982" y="14102"/>
                  </a:lnTo>
                  <a:lnTo>
                    <a:pt x="130672" y="2720"/>
                  </a:lnTo>
                  <a:lnTo>
                    <a:pt x="109939" y="0"/>
                  </a:lnTo>
                  <a:lnTo>
                    <a:pt x="97859" y="913"/>
                  </a:lnTo>
                  <a:lnTo>
                    <a:pt x="78198" y="11285"/>
                  </a:lnTo>
                  <a:lnTo>
                    <a:pt x="46512" y="40951"/>
                  </a:lnTo>
                  <a:lnTo>
                    <a:pt x="38219" y="61445"/>
                  </a:lnTo>
                  <a:lnTo>
                    <a:pt x="35704" y="86152"/>
                  </a:lnTo>
                  <a:lnTo>
                    <a:pt x="38485" y="112730"/>
                  </a:lnTo>
                  <a:lnTo>
                    <a:pt x="46740" y="133902"/>
                  </a:lnTo>
                  <a:lnTo>
                    <a:pt x="52217" y="142823"/>
                  </a:lnTo>
                  <a:lnTo>
                    <a:pt x="67661" y="155855"/>
                  </a:lnTo>
                  <a:lnTo>
                    <a:pt x="87394" y="164377"/>
                  </a:lnTo>
                  <a:lnTo>
                    <a:pt x="136870" y="171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749181" y="3016106"/>
              <a:ext cx="239565" cy="374071"/>
            </a:xfrm>
            <a:custGeom>
              <a:avLst/>
              <a:gdLst/>
              <a:ahLst/>
              <a:cxnLst/>
              <a:rect l="0" t="0" r="0" b="0"/>
              <a:pathLst>
                <a:path w="239565" h="374071">
                  <a:moveTo>
                    <a:pt x="168456" y="89800"/>
                  </a:moveTo>
                  <a:lnTo>
                    <a:pt x="199738" y="80225"/>
                  </a:lnTo>
                  <a:lnTo>
                    <a:pt x="215895" y="69557"/>
                  </a:lnTo>
                  <a:lnTo>
                    <a:pt x="221138" y="61097"/>
                  </a:lnTo>
                  <a:lnTo>
                    <a:pt x="226966" y="39219"/>
                  </a:lnTo>
                  <a:lnTo>
                    <a:pt x="226180" y="29173"/>
                  </a:lnTo>
                  <a:lnTo>
                    <a:pt x="219067" y="11772"/>
                  </a:lnTo>
                  <a:lnTo>
                    <a:pt x="211555" y="6196"/>
                  </a:lnTo>
                  <a:lnTo>
                    <a:pt x="190731" y="0"/>
                  </a:lnTo>
                  <a:lnTo>
                    <a:pt x="158288" y="2102"/>
                  </a:lnTo>
                  <a:lnTo>
                    <a:pt x="126449" y="15722"/>
                  </a:lnTo>
                  <a:lnTo>
                    <a:pt x="100378" y="40165"/>
                  </a:lnTo>
                  <a:lnTo>
                    <a:pt x="91405" y="62671"/>
                  </a:lnTo>
                  <a:lnTo>
                    <a:pt x="88588" y="88271"/>
                  </a:lnTo>
                  <a:lnTo>
                    <a:pt x="91235" y="115247"/>
                  </a:lnTo>
                  <a:lnTo>
                    <a:pt x="95918" y="125482"/>
                  </a:lnTo>
                  <a:lnTo>
                    <a:pt x="110481" y="139974"/>
                  </a:lnTo>
                  <a:lnTo>
                    <a:pt x="118107" y="141967"/>
                  </a:lnTo>
                  <a:lnTo>
                    <a:pt x="125532" y="140956"/>
                  </a:lnTo>
                  <a:lnTo>
                    <a:pt x="140020" y="133593"/>
                  </a:lnTo>
                  <a:lnTo>
                    <a:pt x="161330" y="115124"/>
                  </a:lnTo>
                  <a:lnTo>
                    <a:pt x="175428" y="97546"/>
                  </a:lnTo>
                  <a:lnTo>
                    <a:pt x="182462" y="96134"/>
                  </a:lnTo>
                  <a:lnTo>
                    <a:pt x="189492" y="99872"/>
                  </a:lnTo>
                  <a:lnTo>
                    <a:pt x="202372" y="116503"/>
                  </a:lnTo>
                  <a:lnTo>
                    <a:pt x="223991" y="178743"/>
                  </a:lnTo>
                  <a:lnTo>
                    <a:pt x="237354" y="233928"/>
                  </a:lnTo>
                  <a:lnTo>
                    <a:pt x="239564" y="274704"/>
                  </a:lnTo>
                  <a:lnTo>
                    <a:pt x="235934" y="298322"/>
                  </a:lnTo>
                  <a:lnTo>
                    <a:pt x="221063" y="317397"/>
                  </a:lnTo>
                  <a:lnTo>
                    <a:pt x="189502" y="338171"/>
                  </a:lnTo>
                  <a:lnTo>
                    <a:pt x="141808" y="355670"/>
                  </a:lnTo>
                  <a:lnTo>
                    <a:pt x="86157" y="361987"/>
                  </a:lnTo>
                  <a:lnTo>
                    <a:pt x="29411" y="366354"/>
                  </a:lnTo>
                  <a:lnTo>
                    <a:pt x="0" y="374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33450" y="2937450"/>
              <a:ext cx="187696" cy="219252"/>
            </a:xfrm>
            <a:custGeom>
              <a:avLst/>
              <a:gdLst/>
              <a:ahLst/>
              <a:cxnLst/>
              <a:rect l="0" t="0" r="0" b="0"/>
              <a:pathLst>
                <a:path w="187696" h="219252">
                  <a:moveTo>
                    <a:pt x="157928" y="0"/>
                  </a:moveTo>
                  <a:lnTo>
                    <a:pt x="99311" y="14655"/>
                  </a:lnTo>
                  <a:lnTo>
                    <a:pt x="70110" y="30339"/>
                  </a:lnTo>
                  <a:lnTo>
                    <a:pt x="57287" y="46239"/>
                  </a:lnTo>
                  <a:lnTo>
                    <a:pt x="52230" y="55393"/>
                  </a:lnTo>
                  <a:lnTo>
                    <a:pt x="49730" y="78042"/>
                  </a:lnTo>
                  <a:lnTo>
                    <a:pt x="50701" y="90632"/>
                  </a:lnTo>
                  <a:lnTo>
                    <a:pt x="54858" y="100196"/>
                  </a:lnTo>
                  <a:lnTo>
                    <a:pt x="68835" y="113942"/>
                  </a:lnTo>
                  <a:lnTo>
                    <a:pt x="128013" y="136162"/>
                  </a:lnTo>
                  <a:lnTo>
                    <a:pt x="177235" y="150769"/>
                  </a:lnTo>
                  <a:lnTo>
                    <a:pt x="183668" y="156665"/>
                  </a:lnTo>
                  <a:lnTo>
                    <a:pt x="186786" y="164105"/>
                  </a:lnTo>
                  <a:lnTo>
                    <a:pt x="187695" y="172574"/>
                  </a:lnTo>
                  <a:lnTo>
                    <a:pt x="184792" y="180560"/>
                  </a:lnTo>
                  <a:lnTo>
                    <a:pt x="172207" y="195673"/>
                  </a:lnTo>
                  <a:lnTo>
                    <a:pt x="145391" y="211745"/>
                  </a:lnTo>
                  <a:lnTo>
                    <a:pt x="89248" y="219251"/>
                  </a:lnTo>
                  <a:lnTo>
                    <a:pt x="35004" y="21761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941354" y="3529762"/>
            <a:ext cx="3586730" cy="502432"/>
            <a:chOff x="4941354" y="3529762"/>
            <a:chExt cx="3586730" cy="502432"/>
          </a:xfrm>
        </p:grpSpPr>
        <p:sp>
          <p:nvSpPr>
            <p:cNvPr id="76" name="Freeform 75"/>
            <p:cNvSpPr/>
            <p:nvPr/>
          </p:nvSpPr>
          <p:spPr>
            <a:xfrm>
              <a:off x="4941354" y="3529762"/>
              <a:ext cx="207082" cy="305042"/>
            </a:xfrm>
            <a:custGeom>
              <a:avLst/>
              <a:gdLst/>
              <a:ahLst/>
              <a:cxnLst/>
              <a:rect l="0" t="0" r="0" b="0"/>
              <a:pathLst>
                <a:path w="207082" h="305042">
                  <a:moveTo>
                    <a:pt x="186024" y="60455"/>
                  </a:moveTo>
                  <a:lnTo>
                    <a:pt x="156715" y="22082"/>
                  </a:lnTo>
                  <a:lnTo>
                    <a:pt x="130937" y="6451"/>
                  </a:lnTo>
                  <a:lnTo>
                    <a:pt x="95483" y="0"/>
                  </a:lnTo>
                  <a:lnTo>
                    <a:pt x="72084" y="4730"/>
                  </a:lnTo>
                  <a:lnTo>
                    <a:pt x="51156" y="15801"/>
                  </a:lnTo>
                  <a:lnTo>
                    <a:pt x="34056" y="32420"/>
                  </a:lnTo>
                  <a:lnTo>
                    <a:pt x="8286" y="90313"/>
                  </a:lnTo>
                  <a:lnTo>
                    <a:pt x="0" y="129353"/>
                  </a:lnTo>
                  <a:lnTo>
                    <a:pt x="664" y="171727"/>
                  </a:lnTo>
                  <a:lnTo>
                    <a:pt x="15775" y="228313"/>
                  </a:lnTo>
                  <a:lnTo>
                    <a:pt x="42777" y="270907"/>
                  </a:lnTo>
                  <a:lnTo>
                    <a:pt x="61527" y="289690"/>
                  </a:lnTo>
                  <a:lnTo>
                    <a:pt x="81559" y="301938"/>
                  </a:lnTo>
                  <a:lnTo>
                    <a:pt x="102160" y="305041"/>
                  </a:lnTo>
                  <a:lnTo>
                    <a:pt x="123015" y="301351"/>
                  </a:lnTo>
                  <a:lnTo>
                    <a:pt x="183699" y="267959"/>
                  </a:lnTo>
                  <a:lnTo>
                    <a:pt x="207081" y="249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66485" y="3663917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85347" y="35586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68730" y="3658327"/>
              <a:ext cx="127346" cy="181372"/>
            </a:xfrm>
            <a:custGeom>
              <a:avLst/>
              <a:gdLst/>
              <a:ahLst/>
              <a:cxnLst/>
              <a:rect l="0" t="0" r="0" b="0"/>
              <a:pathLst>
                <a:path w="127346" h="181372">
                  <a:moveTo>
                    <a:pt x="95601" y="5590"/>
                  </a:moveTo>
                  <a:lnTo>
                    <a:pt x="78834" y="0"/>
                  </a:lnTo>
                  <a:lnTo>
                    <a:pt x="61243" y="376"/>
                  </a:lnTo>
                  <a:lnTo>
                    <a:pt x="41727" y="5612"/>
                  </a:lnTo>
                  <a:lnTo>
                    <a:pt x="21354" y="15738"/>
                  </a:lnTo>
                  <a:lnTo>
                    <a:pt x="6841" y="31157"/>
                  </a:lnTo>
                  <a:lnTo>
                    <a:pt x="1333" y="40182"/>
                  </a:lnTo>
                  <a:lnTo>
                    <a:pt x="0" y="49709"/>
                  </a:lnTo>
                  <a:lnTo>
                    <a:pt x="4759" y="69652"/>
                  </a:lnTo>
                  <a:lnTo>
                    <a:pt x="11643" y="76374"/>
                  </a:lnTo>
                  <a:lnTo>
                    <a:pt x="74414" y="97043"/>
                  </a:lnTo>
                  <a:lnTo>
                    <a:pt x="95544" y="103947"/>
                  </a:lnTo>
                  <a:lnTo>
                    <a:pt x="113513" y="117154"/>
                  </a:lnTo>
                  <a:lnTo>
                    <a:pt x="121581" y="125590"/>
                  </a:lnTo>
                  <a:lnTo>
                    <a:pt x="125789" y="134723"/>
                  </a:lnTo>
                  <a:lnTo>
                    <a:pt x="127345" y="154229"/>
                  </a:lnTo>
                  <a:lnTo>
                    <a:pt x="122614" y="162004"/>
                  </a:lnTo>
                  <a:lnTo>
                    <a:pt x="104877" y="173764"/>
                  </a:lnTo>
                  <a:lnTo>
                    <a:pt x="68584" y="181371"/>
                  </a:lnTo>
                  <a:lnTo>
                    <a:pt x="18214" y="175819"/>
                  </a:lnTo>
                  <a:lnTo>
                    <a:pt x="845" y="174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76406" y="3569160"/>
              <a:ext cx="19595" cy="284271"/>
            </a:xfrm>
            <a:custGeom>
              <a:avLst/>
              <a:gdLst/>
              <a:ahLst/>
              <a:cxnLst/>
              <a:rect l="0" t="0" r="0" b="0"/>
              <a:pathLst>
                <a:path w="19595" h="284271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11592" y="176886"/>
                  </a:lnTo>
                  <a:lnTo>
                    <a:pt x="18014" y="234722"/>
                  </a:lnTo>
                  <a:lnTo>
                    <a:pt x="1959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01243" y="369550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76513" y="5589"/>
                  </a:lnTo>
                  <a:lnTo>
                    <a:pt x="1933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11813" y="3548103"/>
              <a:ext cx="284271" cy="294799"/>
            </a:xfrm>
            <a:custGeom>
              <a:avLst/>
              <a:gdLst/>
              <a:ahLst/>
              <a:cxnLst/>
              <a:rect l="0" t="0" r="0" b="0"/>
              <a:pathLst>
                <a:path w="284271" h="294799">
                  <a:moveTo>
                    <a:pt x="0" y="0"/>
                  </a:moveTo>
                  <a:lnTo>
                    <a:pt x="16789" y="55045"/>
                  </a:lnTo>
                  <a:lnTo>
                    <a:pt x="20214" y="106453"/>
                  </a:lnTo>
                  <a:lnTo>
                    <a:pt x="20891" y="167257"/>
                  </a:lnTo>
                  <a:lnTo>
                    <a:pt x="26597" y="218274"/>
                  </a:lnTo>
                  <a:lnTo>
                    <a:pt x="29430" y="271320"/>
                  </a:lnTo>
                  <a:lnTo>
                    <a:pt x="27809" y="272127"/>
                  </a:lnTo>
                  <a:lnTo>
                    <a:pt x="25558" y="269156"/>
                  </a:lnTo>
                  <a:lnTo>
                    <a:pt x="22391" y="242617"/>
                  </a:lnTo>
                  <a:lnTo>
                    <a:pt x="32685" y="189574"/>
                  </a:lnTo>
                  <a:lnTo>
                    <a:pt x="35828" y="179025"/>
                  </a:lnTo>
                  <a:lnTo>
                    <a:pt x="42603" y="171993"/>
                  </a:lnTo>
                  <a:lnTo>
                    <a:pt x="62609" y="164179"/>
                  </a:lnTo>
                  <a:lnTo>
                    <a:pt x="72154" y="164435"/>
                  </a:lnTo>
                  <a:lnTo>
                    <a:pt x="89001" y="170958"/>
                  </a:lnTo>
                  <a:lnTo>
                    <a:pt x="111639" y="193374"/>
                  </a:lnTo>
                  <a:lnTo>
                    <a:pt x="135859" y="242664"/>
                  </a:lnTo>
                  <a:lnTo>
                    <a:pt x="139706" y="253023"/>
                  </a:lnTo>
                  <a:lnTo>
                    <a:pt x="145780" y="258759"/>
                  </a:lnTo>
                  <a:lnTo>
                    <a:pt x="153339" y="261414"/>
                  </a:lnTo>
                  <a:lnTo>
                    <a:pt x="171096" y="261243"/>
                  </a:lnTo>
                  <a:lnTo>
                    <a:pt x="190686" y="257268"/>
                  </a:lnTo>
                  <a:lnTo>
                    <a:pt x="243722" y="223778"/>
                  </a:lnTo>
                  <a:lnTo>
                    <a:pt x="268616" y="203305"/>
                  </a:lnTo>
                  <a:lnTo>
                    <a:pt x="277313" y="183165"/>
                  </a:lnTo>
                  <a:lnTo>
                    <a:pt x="279632" y="171243"/>
                  </a:lnTo>
                  <a:lnTo>
                    <a:pt x="277668" y="160955"/>
                  </a:lnTo>
                  <a:lnTo>
                    <a:pt x="266128" y="143286"/>
                  </a:lnTo>
                  <a:lnTo>
                    <a:pt x="258137" y="138808"/>
                  </a:lnTo>
                  <a:lnTo>
                    <a:pt x="239900" y="136952"/>
                  </a:lnTo>
                  <a:lnTo>
                    <a:pt x="223215" y="143146"/>
                  </a:lnTo>
                  <a:lnTo>
                    <a:pt x="193441" y="166186"/>
                  </a:lnTo>
                  <a:lnTo>
                    <a:pt x="177679" y="191960"/>
                  </a:lnTo>
                  <a:lnTo>
                    <a:pt x="171189" y="227413"/>
                  </a:lnTo>
                  <a:lnTo>
                    <a:pt x="175910" y="247692"/>
                  </a:lnTo>
                  <a:lnTo>
                    <a:pt x="198004" y="279774"/>
                  </a:lnTo>
                  <a:lnTo>
                    <a:pt x="217464" y="288121"/>
                  </a:lnTo>
                  <a:lnTo>
                    <a:pt x="251607" y="292820"/>
                  </a:lnTo>
                  <a:lnTo>
                    <a:pt x="28427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27710" y="3548103"/>
              <a:ext cx="168456" cy="284271"/>
            </a:xfrm>
            <a:custGeom>
              <a:avLst/>
              <a:gdLst/>
              <a:ahLst/>
              <a:cxnLst/>
              <a:rect l="0" t="0" r="0" b="0"/>
              <a:pathLst>
                <a:path w="168456" h="284271">
                  <a:moveTo>
                    <a:pt x="0" y="0"/>
                  </a:moveTo>
                  <a:lnTo>
                    <a:pt x="11453" y="57264"/>
                  </a:lnTo>
                  <a:lnTo>
                    <a:pt x="19159" y="118156"/>
                  </a:lnTo>
                  <a:lnTo>
                    <a:pt x="20681" y="175245"/>
                  </a:lnTo>
                  <a:lnTo>
                    <a:pt x="24102" y="228462"/>
                  </a:lnTo>
                  <a:lnTo>
                    <a:pt x="30600" y="282899"/>
                  </a:lnTo>
                  <a:lnTo>
                    <a:pt x="39861" y="227298"/>
                  </a:lnTo>
                  <a:lnTo>
                    <a:pt x="43452" y="202797"/>
                  </a:lnTo>
                  <a:lnTo>
                    <a:pt x="52847" y="180209"/>
                  </a:lnTo>
                  <a:lnTo>
                    <a:pt x="67941" y="164711"/>
                  </a:lnTo>
                  <a:lnTo>
                    <a:pt x="76880" y="158940"/>
                  </a:lnTo>
                  <a:lnTo>
                    <a:pt x="96169" y="155648"/>
                  </a:lnTo>
                  <a:lnTo>
                    <a:pt x="106227" y="156408"/>
                  </a:lnTo>
                  <a:lnTo>
                    <a:pt x="123640" y="166611"/>
                  </a:lnTo>
                  <a:lnTo>
                    <a:pt x="138009" y="182844"/>
                  </a:lnTo>
                  <a:lnTo>
                    <a:pt x="160662" y="232136"/>
                  </a:lnTo>
                  <a:lnTo>
                    <a:pt x="16845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48808" y="3737616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27751" y="3695502"/>
              <a:ext cx="157929" cy="305328"/>
            </a:xfrm>
            <a:custGeom>
              <a:avLst/>
              <a:gdLst/>
              <a:ahLst/>
              <a:cxnLst/>
              <a:rect l="0" t="0" r="0" b="0"/>
              <a:pathLst>
                <a:path w="157929" h="305328">
                  <a:moveTo>
                    <a:pt x="157928" y="0"/>
                  </a:moveTo>
                  <a:lnTo>
                    <a:pt x="130416" y="53875"/>
                  </a:lnTo>
                  <a:lnTo>
                    <a:pt x="100438" y="117092"/>
                  </a:lnTo>
                  <a:lnTo>
                    <a:pt x="73436" y="169402"/>
                  </a:lnTo>
                  <a:lnTo>
                    <a:pt x="39740" y="230365"/>
                  </a:lnTo>
                  <a:lnTo>
                    <a:pt x="8380" y="29117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38461" y="3700333"/>
              <a:ext cx="150309" cy="331861"/>
            </a:xfrm>
            <a:custGeom>
              <a:avLst/>
              <a:gdLst/>
              <a:ahLst/>
              <a:cxnLst/>
              <a:rect l="0" t="0" r="0" b="0"/>
              <a:pathLst>
                <a:path w="150309" h="331861">
                  <a:moveTo>
                    <a:pt x="20917" y="110983"/>
                  </a:moveTo>
                  <a:lnTo>
                    <a:pt x="15327" y="127751"/>
                  </a:lnTo>
                  <a:lnTo>
                    <a:pt x="18599" y="180499"/>
                  </a:lnTo>
                  <a:lnTo>
                    <a:pt x="20460" y="237192"/>
                  </a:lnTo>
                  <a:lnTo>
                    <a:pt x="20826" y="293451"/>
                  </a:lnTo>
                  <a:lnTo>
                    <a:pt x="15300" y="329994"/>
                  </a:lnTo>
                  <a:lnTo>
                    <a:pt x="13663" y="331860"/>
                  </a:lnTo>
                  <a:lnTo>
                    <a:pt x="3441" y="269228"/>
                  </a:lnTo>
                  <a:lnTo>
                    <a:pt x="567" y="207535"/>
                  </a:lnTo>
                  <a:lnTo>
                    <a:pt x="0" y="149942"/>
                  </a:lnTo>
                  <a:lnTo>
                    <a:pt x="1058" y="94675"/>
                  </a:lnTo>
                  <a:lnTo>
                    <a:pt x="14517" y="37909"/>
                  </a:lnTo>
                  <a:lnTo>
                    <a:pt x="27431" y="19624"/>
                  </a:lnTo>
                  <a:lnTo>
                    <a:pt x="35789" y="11472"/>
                  </a:lnTo>
                  <a:lnTo>
                    <a:pt x="57553" y="2415"/>
                  </a:lnTo>
                  <a:lnTo>
                    <a:pt x="69907" y="0"/>
                  </a:lnTo>
                  <a:lnTo>
                    <a:pt x="92993" y="3555"/>
                  </a:lnTo>
                  <a:lnTo>
                    <a:pt x="122601" y="18711"/>
                  </a:lnTo>
                  <a:lnTo>
                    <a:pt x="137470" y="32538"/>
                  </a:lnTo>
                  <a:lnTo>
                    <a:pt x="147977" y="50382"/>
                  </a:lnTo>
                  <a:lnTo>
                    <a:pt x="150308" y="73131"/>
                  </a:lnTo>
                  <a:lnTo>
                    <a:pt x="146274" y="96499"/>
                  </a:lnTo>
                  <a:lnTo>
                    <a:pt x="136683" y="114684"/>
                  </a:lnTo>
                  <a:lnTo>
                    <a:pt x="118382" y="127446"/>
                  </a:lnTo>
                  <a:lnTo>
                    <a:pt x="88010" y="138088"/>
                  </a:lnTo>
                  <a:lnTo>
                    <a:pt x="63031" y="142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34548" y="3753084"/>
              <a:ext cx="136239" cy="135036"/>
            </a:xfrm>
            <a:custGeom>
              <a:avLst/>
              <a:gdLst/>
              <a:ahLst/>
              <a:cxnLst/>
              <a:rect l="0" t="0" r="0" b="0"/>
              <a:pathLst>
                <a:path w="136239" h="135036">
                  <a:moveTo>
                    <a:pt x="77514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6"/>
                  </a:lnTo>
                  <a:lnTo>
                    <a:pt x="1374" y="59342"/>
                  </a:lnTo>
                  <a:lnTo>
                    <a:pt x="0" y="79782"/>
                  </a:lnTo>
                  <a:lnTo>
                    <a:pt x="4459" y="99395"/>
                  </a:lnTo>
                  <a:lnTo>
                    <a:pt x="14239" y="115911"/>
                  </a:lnTo>
                  <a:lnTo>
                    <a:pt x="29504" y="127931"/>
                  </a:lnTo>
                  <a:lnTo>
                    <a:pt x="38488" y="132774"/>
                  </a:lnTo>
                  <a:lnTo>
                    <a:pt x="60949" y="135035"/>
                  </a:lnTo>
                  <a:lnTo>
                    <a:pt x="84190" y="130971"/>
                  </a:lnTo>
                  <a:lnTo>
                    <a:pt x="110428" y="115529"/>
                  </a:lnTo>
                  <a:lnTo>
                    <a:pt x="125678" y="102805"/>
                  </a:lnTo>
                  <a:lnTo>
                    <a:pt x="134015" y="83111"/>
                  </a:lnTo>
                  <a:lnTo>
                    <a:pt x="136238" y="71309"/>
                  </a:lnTo>
                  <a:lnTo>
                    <a:pt x="135381" y="61101"/>
                  </a:lnTo>
                  <a:lnTo>
                    <a:pt x="128189" y="43519"/>
                  </a:lnTo>
                  <a:lnTo>
                    <a:pt x="117194" y="31026"/>
                  </a:lnTo>
                  <a:lnTo>
                    <a:pt x="98571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48933" y="355863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6585"/>
                  </a:lnTo>
                  <a:lnTo>
                    <a:pt x="5588" y="207702"/>
                  </a:lnTo>
                  <a:lnTo>
                    <a:pt x="9064" y="259893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33119" y="3706031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36144" y="3713672"/>
              <a:ext cx="128765" cy="183612"/>
            </a:xfrm>
            <a:custGeom>
              <a:avLst/>
              <a:gdLst/>
              <a:ahLst/>
              <a:cxnLst/>
              <a:rect l="0" t="0" r="0" b="0"/>
              <a:pathLst>
                <a:path w="128765" h="183612">
                  <a:moveTo>
                    <a:pt x="18074" y="87115"/>
                  </a:moveTo>
                  <a:lnTo>
                    <a:pt x="36055" y="102756"/>
                  </a:lnTo>
                  <a:lnTo>
                    <a:pt x="87815" y="121959"/>
                  </a:lnTo>
                  <a:lnTo>
                    <a:pt x="98493" y="122043"/>
                  </a:lnTo>
                  <a:lnTo>
                    <a:pt x="116596" y="115897"/>
                  </a:lnTo>
                  <a:lnTo>
                    <a:pt x="122359" y="108643"/>
                  </a:lnTo>
                  <a:lnTo>
                    <a:pt x="128764" y="88104"/>
                  </a:lnTo>
                  <a:lnTo>
                    <a:pt x="126779" y="50234"/>
                  </a:lnTo>
                  <a:lnTo>
                    <a:pt x="118640" y="29389"/>
                  </a:lnTo>
                  <a:lnTo>
                    <a:pt x="113194" y="20555"/>
                  </a:lnTo>
                  <a:lnTo>
                    <a:pt x="97784" y="7620"/>
                  </a:lnTo>
                  <a:lnTo>
                    <a:pt x="88761" y="2533"/>
                  </a:lnTo>
                  <a:lnTo>
                    <a:pt x="66258" y="0"/>
                  </a:lnTo>
                  <a:lnTo>
                    <a:pt x="53706" y="962"/>
                  </a:lnTo>
                  <a:lnTo>
                    <a:pt x="33520" y="11390"/>
                  </a:lnTo>
                  <a:lnTo>
                    <a:pt x="17919" y="27724"/>
                  </a:lnTo>
                  <a:lnTo>
                    <a:pt x="7087" y="46681"/>
                  </a:lnTo>
                  <a:lnTo>
                    <a:pt x="0" y="82674"/>
                  </a:lnTo>
                  <a:lnTo>
                    <a:pt x="3489" y="117385"/>
                  </a:lnTo>
                  <a:lnTo>
                    <a:pt x="17522" y="155486"/>
                  </a:lnTo>
                  <a:lnTo>
                    <a:pt x="33035" y="173264"/>
                  </a:lnTo>
                  <a:lnTo>
                    <a:pt x="42086" y="179643"/>
                  </a:lnTo>
                  <a:lnTo>
                    <a:pt x="64621" y="183611"/>
                  </a:lnTo>
                  <a:lnTo>
                    <a:pt x="123359" y="181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16608" y="3755280"/>
              <a:ext cx="132408" cy="132346"/>
            </a:xfrm>
            <a:custGeom>
              <a:avLst/>
              <a:gdLst/>
              <a:ahLst/>
              <a:cxnLst/>
              <a:rect l="0" t="0" r="0" b="0"/>
              <a:pathLst>
                <a:path w="132408" h="132346">
                  <a:moveTo>
                    <a:pt x="6065" y="34979"/>
                  </a:moveTo>
                  <a:lnTo>
                    <a:pt x="0" y="68600"/>
                  </a:lnTo>
                  <a:lnTo>
                    <a:pt x="10625" y="128386"/>
                  </a:lnTo>
                  <a:lnTo>
                    <a:pt x="11445" y="132345"/>
                  </a:lnTo>
                  <a:lnTo>
                    <a:pt x="10821" y="131475"/>
                  </a:lnTo>
                  <a:lnTo>
                    <a:pt x="9236" y="127386"/>
                  </a:lnTo>
                  <a:lnTo>
                    <a:pt x="6483" y="71353"/>
                  </a:lnTo>
                  <a:lnTo>
                    <a:pt x="11737" y="16947"/>
                  </a:lnTo>
                  <a:lnTo>
                    <a:pt x="18035" y="8920"/>
                  </a:lnTo>
                  <a:lnTo>
                    <a:pt x="37511" y="0"/>
                  </a:lnTo>
                  <a:lnTo>
                    <a:pt x="58646" y="2275"/>
                  </a:lnTo>
                  <a:lnTo>
                    <a:pt x="78568" y="11085"/>
                  </a:lnTo>
                  <a:lnTo>
                    <a:pt x="95220" y="22800"/>
                  </a:lnTo>
                  <a:lnTo>
                    <a:pt x="107302" y="38924"/>
                  </a:lnTo>
                  <a:lnTo>
                    <a:pt x="124588" y="77872"/>
                  </a:lnTo>
                  <a:lnTo>
                    <a:pt x="132407" y="129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81034" y="3748145"/>
              <a:ext cx="125910" cy="171320"/>
            </a:xfrm>
            <a:custGeom>
              <a:avLst/>
              <a:gdLst/>
              <a:ahLst/>
              <a:cxnLst/>
              <a:rect l="0" t="0" r="0" b="0"/>
              <a:pathLst>
                <a:path w="125910" h="171320">
                  <a:moveTo>
                    <a:pt x="10096" y="31585"/>
                  </a:moveTo>
                  <a:lnTo>
                    <a:pt x="1762" y="69063"/>
                  </a:lnTo>
                  <a:lnTo>
                    <a:pt x="0" y="120487"/>
                  </a:lnTo>
                  <a:lnTo>
                    <a:pt x="5998" y="141677"/>
                  </a:lnTo>
                  <a:lnTo>
                    <a:pt x="10874" y="150603"/>
                  </a:lnTo>
                  <a:lnTo>
                    <a:pt x="25649" y="163641"/>
                  </a:lnTo>
                  <a:lnTo>
                    <a:pt x="34503" y="168755"/>
                  </a:lnTo>
                  <a:lnTo>
                    <a:pt x="53698" y="171319"/>
                  </a:lnTo>
                  <a:lnTo>
                    <a:pt x="72758" y="167388"/>
                  </a:lnTo>
                  <a:lnTo>
                    <a:pt x="89029" y="157843"/>
                  </a:lnTo>
                  <a:lnTo>
                    <a:pt x="100939" y="142682"/>
                  </a:lnTo>
                  <a:lnTo>
                    <a:pt x="118117" y="104353"/>
                  </a:lnTo>
                  <a:lnTo>
                    <a:pt x="124882" y="41067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60973" y="3734843"/>
              <a:ext cx="146686" cy="194837"/>
            </a:xfrm>
            <a:custGeom>
              <a:avLst/>
              <a:gdLst/>
              <a:ahLst/>
              <a:cxnLst/>
              <a:rect l="0" t="0" r="0" b="0"/>
              <a:pathLst>
                <a:path w="146686" h="194837">
                  <a:moveTo>
                    <a:pt x="82840" y="13302"/>
                  </a:moveTo>
                  <a:lnTo>
                    <a:pt x="71662" y="2123"/>
                  </a:lnTo>
                  <a:lnTo>
                    <a:pt x="64859" y="0"/>
                  </a:lnTo>
                  <a:lnTo>
                    <a:pt x="47942" y="761"/>
                  </a:lnTo>
                  <a:lnTo>
                    <a:pt x="31845" y="8118"/>
                  </a:lnTo>
                  <a:lnTo>
                    <a:pt x="16892" y="20356"/>
                  </a:lnTo>
                  <a:lnTo>
                    <a:pt x="2448" y="37494"/>
                  </a:lnTo>
                  <a:lnTo>
                    <a:pt x="0" y="46978"/>
                  </a:lnTo>
                  <a:lnTo>
                    <a:pt x="3518" y="66873"/>
                  </a:lnTo>
                  <a:lnTo>
                    <a:pt x="8902" y="74752"/>
                  </a:lnTo>
                  <a:lnTo>
                    <a:pt x="24242" y="86627"/>
                  </a:lnTo>
                  <a:lnTo>
                    <a:pt x="81247" y="99214"/>
                  </a:lnTo>
                  <a:lnTo>
                    <a:pt x="113954" y="111677"/>
                  </a:lnTo>
                  <a:lnTo>
                    <a:pt x="124639" y="117490"/>
                  </a:lnTo>
                  <a:lnTo>
                    <a:pt x="139632" y="133307"/>
                  </a:lnTo>
                  <a:lnTo>
                    <a:pt x="145268" y="142438"/>
                  </a:lnTo>
                  <a:lnTo>
                    <a:pt x="146685" y="152035"/>
                  </a:lnTo>
                  <a:lnTo>
                    <a:pt x="142021" y="172057"/>
                  </a:lnTo>
                  <a:lnTo>
                    <a:pt x="136332" y="179970"/>
                  </a:lnTo>
                  <a:lnTo>
                    <a:pt x="120653" y="191882"/>
                  </a:lnTo>
                  <a:lnTo>
                    <a:pt x="95747" y="194836"/>
                  </a:lnTo>
                  <a:lnTo>
                    <a:pt x="34237" y="185387"/>
                  </a:lnTo>
                  <a:lnTo>
                    <a:pt x="9141" y="181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35275" y="3723941"/>
              <a:ext cx="192809" cy="189747"/>
            </a:xfrm>
            <a:custGeom>
              <a:avLst/>
              <a:gdLst/>
              <a:ahLst/>
              <a:cxnLst/>
              <a:rect l="0" t="0" r="0" b="0"/>
              <a:pathLst>
                <a:path w="192809" h="189747">
                  <a:moveTo>
                    <a:pt x="13823" y="97903"/>
                  </a:moveTo>
                  <a:lnTo>
                    <a:pt x="72440" y="97903"/>
                  </a:lnTo>
                  <a:lnTo>
                    <a:pt x="107230" y="92314"/>
                  </a:lnTo>
                  <a:lnTo>
                    <a:pt x="115869" y="87158"/>
                  </a:lnTo>
                  <a:lnTo>
                    <a:pt x="128587" y="72071"/>
                  </a:lnTo>
                  <a:lnTo>
                    <a:pt x="131277" y="63134"/>
                  </a:lnTo>
                  <a:lnTo>
                    <a:pt x="131145" y="43846"/>
                  </a:lnTo>
                  <a:lnTo>
                    <a:pt x="124069" y="26694"/>
                  </a:lnTo>
                  <a:lnTo>
                    <a:pt x="118905" y="18845"/>
                  </a:lnTo>
                  <a:lnTo>
                    <a:pt x="103810" y="7004"/>
                  </a:lnTo>
                  <a:lnTo>
                    <a:pt x="94871" y="2209"/>
                  </a:lnTo>
                  <a:lnTo>
                    <a:pt x="75582" y="0"/>
                  </a:lnTo>
                  <a:lnTo>
                    <a:pt x="56479" y="4088"/>
                  </a:lnTo>
                  <a:lnTo>
                    <a:pt x="40190" y="13704"/>
                  </a:lnTo>
                  <a:lnTo>
                    <a:pt x="17866" y="37860"/>
                  </a:lnTo>
                  <a:lnTo>
                    <a:pt x="2023" y="67245"/>
                  </a:lnTo>
                  <a:lnTo>
                    <a:pt x="0" y="90906"/>
                  </a:lnTo>
                  <a:lnTo>
                    <a:pt x="4170" y="115850"/>
                  </a:lnTo>
                  <a:lnTo>
                    <a:pt x="13822" y="138635"/>
                  </a:lnTo>
                  <a:lnTo>
                    <a:pt x="37999" y="165604"/>
                  </a:lnTo>
                  <a:lnTo>
                    <a:pt x="72979" y="182824"/>
                  </a:lnTo>
                  <a:lnTo>
                    <a:pt x="118569" y="189746"/>
                  </a:lnTo>
                  <a:lnTo>
                    <a:pt x="174583" y="183942"/>
                  </a:lnTo>
                  <a:lnTo>
                    <a:pt x="192808" y="182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6769823" y="3979772"/>
            <a:ext cx="1737204" cy="42115"/>
          </a:xfrm>
          <a:custGeom>
            <a:avLst/>
            <a:gdLst/>
            <a:ahLst/>
            <a:cxnLst/>
            <a:rect l="0" t="0" r="0" b="0"/>
            <a:pathLst>
              <a:path w="1737204" h="42115">
                <a:moveTo>
                  <a:pt x="1737203" y="10528"/>
                </a:moveTo>
                <a:lnTo>
                  <a:pt x="1678586" y="10528"/>
                </a:lnTo>
                <a:lnTo>
                  <a:pt x="1618870" y="2195"/>
                </a:lnTo>
                <a:lnTo>
                  <a:pt x="1564739" y="433"/>
                </a:lnTo>
                <a:lnTo>
                  <a:pt x="1508987" y="85"/>
                </a:lnTo>
                <a:lnTo>
                  <a:pt x="1452914" y="17"/>
                </a:lnTo>
                <a:lnTo>
                  <a:pt x="1396777" y="3"/>
                </a:lnTo>
                <a:lnTo>
                  <a:pt x="1340629" y="0"/>
                </a:lnTo>
                <a:lnTo>
                  <a:pt x="1284477" y="0"/>
                </a:lnTo>
                <a:lnTo>
                  <a:pt x="1228326" y="5589"/>
                </a:lnTo>
                <a:lnTo>
                  <a:pt x="1166469" y="1545"/>
                </a:lnTo>
                <a:lnTo>
                  <a:pt x="1112078" y="305"/>
                </a:lnTo>
                <a:lnTo>
                  <a:pt x="1056274" y="60"/>
                </a:lnTo>
                <a:lnTo>
                  <a:pt x="1003311" y="3131"/>
                </a:lnTo>
                <a:lnTo>
                  <a:pt x="953118" y="9067"/>
                </a:lnTo>
                <a:lnTo>
                  <a:pt x="898143" y="10239"/>
                </a:lnTo>
                <a:lnTo>
                  <a:pt x="845343" y="13590"/>
                </a:lnTo>
                <a:lnTo>
                  <a:pt x="795182" y="19582"/>
                </a:lnTo>
                <a:lnTo>
                  <a:pt x="740213" y="20765"/>
                </a:lnTo>
                <a:lnTo>
                  <a:pt x="684295" y="20999"/>
                </a:lnTo>
                <a:lnTo>
                  <a:pt x="628189" y="21045"/>
                </a:lnTo>
                <a:lnTo>
                  <a:pt x="572046" y="21054"/>
                </a:lnTo>
                <a:lnTo>
                  <a:pt x="515896" y="21056"/>
                </a:lnTo>
                <a:lnTo>
                  <a:pt x="459745" y="21057"/>
                </a:lnTo>
                <a:lnTo>
                  <a:pt x="397889" y="29390"/>
                </a:lnTo>
                <a:lnTo>
                  <a:pt x="343498" y="31152"/>
                </a:lnTo>
                <a:lnTo>
                  <a:pt x="287694" y="31500"/>
                </a:lnTo>
                <a:lnTo>
                  <a:pt x="234730" y="34688"/>
                </a:lnTo>
                <a:lnTo>
                  <a:pt x="184537" y="40647"/>
                </a:lnTo>
                <a:lnTo>
                  <a:pt x="129562" y="41824"/>
                </a:lnTo>
                <a:lnTo>
                  <a:pt x="73643" y="42057"/>
                </a:lnTo>
                <a:lnTo>
                  <a:pt x="34688" y="4209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8887738" y="3463875"/>
            <a:ext cx="798481" cy="558012"/>
            <a:chOff x="8887738" y="3463875"/>
            <a:chExt cx="798481" cy="558012"/>
          </a:xfrm>
        </p:grpSpPr>
        <p:sp>
          <p:nvSpPr>
            <p:cNvPr id="97" name="Freeform 96"/>
            <p:cNvSpPr/>
            <p:nvPr/>
          </p:nvSpPr>
          <p:spPr>
            <a:xfrm>
              <a:off x="8887738" y="3463875"/>
              <a:ext cx="177299" cy="558012"/>
            </a:xfrm>
            <a:custGeom>
              <a:avLst/>
              <a:gdLst/>
              <a:ahLst/>
              <a:cxnLst/>
              <a:rect l="0" t="0" r="0" b="0"/>
              <a:pathLst>
                <a:path w="177299" h="558012">
                  <a:moveTo>
                    <a:pt x="177298" y="0"/>
                  </a:moveTo>
                  <a:lnTo>
                    <a:pt x="153252" y="9576"/>
                  </a:lnTo>
                  <a:lnTo>
                    <a:pt x="95295" y="52998"/>
                  </a:lnTo>
                  <a:lnTo>
                    <a:pt x="65434" y="86378"/>
                  </a:lnTo>
                  <a:lnTo>
                    <a:pt x="37573" y="147588"/>
                  </a:lnTo>
                  <a:lnTo>
                    <a:pt x="6853" y="210587"/>
                  </a:lnTo>
                  <a:lnTo>
                    <a:pt x="0" y="268329"/>
                  </a:lnTo>
                  <a:lnTo>
                    <a:pt x="1766" y="326008"/>
                  </a:lnTo>
                  <a:lnTo>
                    <a:pt x="17485" y="388119"/>
                  </a:lnTo>
                  <a:lnTo>
                    <a:pt x="47680" y="451430"/>
                  </a:lnTo>
                  <a:lnTo>
                    <a:pt x="87549" y="505163"/>
                  </a:lnTo>
                  <a:lnTo>
                    <a:pt x="137746" y="548326"/>
                  </a:lnTo>
                  <a:lnTo>
                    <a:pt x="166769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80850" y="3600746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1"/>
                  </a:lnTo>
                  <a:lnTo>
                    <a:pt x="0" y="222051"/>
                  </a:lnTo>
                  <a:lnTo>
                    <a:pt x="0" y="270904"/>
                  </a:lnTo>
                  <a:lnTo>
                    <a:pt x="0" y="30877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043979" y="372708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0"/>
                  </a:lnTo>
                  <a:lnTo>
                    <a:pt x="113294" y="8333"/>
                  </a:lnTo>
                  <a:lnTo>
                    <a:pt x="53697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265077" y="3527046"/>
              <a:ext cx="421142" cy="442973"/>
            </a:xfrm>
            <a:custGeom>
              <a:avLst/>
              <a:gdLst/>
              <a:ahLst/>
              <a:cxnLst/>
              <a:rect l="0" t="0" r="0" b="0"/>
              <a:pathLst>
                <a:path w="421142" h="442973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9553" y="166175"/>
                  </a:lnTo>
                  <a:lnTo>
                    <a:pt x="10240" y="215483"/>
                  </a:lnTo>
                  <a:lnTo>
                    <a:pt x="10443" y="265968"/>
                  </a:lnTo>
                  <a:lnTo>
                    <a:pt x="10512" y="328661"/>
                  </a:lnTo>
                  <a:lnTo>
                    <a:pt x="10525" y="379701"/>
                  </a:lnTo>
                  <a:lnTo>
                    <a:pt x="4939" y="438171"/>
                  </a:lnTo>
                  <a:lnTo>
                    <a:pt x="3292" y="441853"/>
                  </a:lnTo>
                  <a:lnTo>
                    <a:pt x="2195" y="439628"/>
                  </a:lnTo>
                  <a:lnTo>
                    <a:pt x="1459" y="391122"/>
                  </a:lnTo>
                  <a:lnTo>
                    <a:pt x="14693" y="331529"/>
                  </a:lnTo>
                  <a:lnTo>
                    <a:pt x="34792" y="274419"/>
                  </a:lnTo>
                  <a:lnTo>
                    <a:pt x="48218" y="254155"/>
                  </a:lnTo>
                  <a:lnTo>
                    <a:pt x="65885" y="237350"/>
                  </a:lnTo>
                  <a:lnTo>
                    <a:pt x="74338" y="234273"/>
                  </a:lnTo>
                  <a:lnTo>
                    <a:pt x="82315" y="234561"/>
                  </a:lnTo>
                  <a:lnTo>
                    <a:pt x="117516" y="251834"/>
                  </a:lnTo>
                  <a:lnTo>
                    <a:pt x="131388" y="270633"/>
                  </a:lnTo>
                  <a:lnTo>
                    <a:pt x="153696" y="328314"/>
                  </a:lnTo>
                  <a:lnTo>
                    <a:pt x="165194" y="388203"/>
                  </a:lnTo>
                  <a:lnTo>
                    <a:pt x="164370" y="428149"/>
                  </a:lnTo>
                  <a:lnTo>
                    <a:pt x="161961" y="442972"/>
                  </a:lnTo>
                  <a:lnTo>
                    <a:pt x="178548" y="408172"/>
                  </a:lnTo>
                  <a:lnTo>
                    <a:pt x="205328" y="376421"/>
                  </a:lnTo>
                  <a:lnTo>
                    <a:pt x="243201" y="350739"/>
                  </a:lnTo>
                  <a:lnTo>
                    <a:pt x="270932" y="334770"/>
                  </a:lnTo>
                  <a:lnTo>
                    <a:pt x="314532" y="300365"/>
                  </a:lnTo>
                  <a:lnTo>
                    <a:pt x="335264" y="262233"/>
                  </a:lnTo>
                  <a:lnTo>
                    <a:pt x="339323" y="252031"/>
                  </a:lnTo>
                  <a:lnTo>
                    <a:pt x="339690" y="241720"/>
                  </a:lnTo>
                  <a:lnTo>
                    <a:pt x="333858" y="220905"/>
                  </a:lnTo>
                  <a:lnTo>
                    <a:pt x="320347" y="203075"/>
                  </a:lnTo>
                  <a:lnTo>
                    <a:pt x="311831" y="195045"/>
                  </a:lnTo>
                  <a:lnTo>
                    <a:pt x="289890" y="186123"/>
                  </a:lnTo>
                  <a:lnTo>
                    <a:pt x="277488" y="183743"/>
                  </a:lnTo>
                  <a:lnTo>
                    <a:pt x="254350" y="187339"/>
                  </a:lnTo>
                  <a:lnTo>
                    <a:pt x="224712" y="202517"/>
                  </a:lnTo>
                  <a:lnTo>
                    <a:pt x="209836" y="216350"/>
                  </a:lnTo>
                  <a:lnTo>
                    <a:pt x="194885" y="246208"/>
                  </a:lnTo>
                  <a:lnTo>
                    <a:pt x="185386" y="289890"/>
                  </a:lnTo>
                  <a:lnTo>
                    <a:pt x="186899" y="318743"/>
                  </a:lnTo>
                  <a:lnTo>
                    <a:pt x="197710" y="344045"/>
                  </a:lnTo>
                  <a:lnTo>
                    <a:pt x="249039" y="406287"/>
                  </a:lnTo>
                  <a:lnTo>
                    <a:pt x="275780" y="422329"/>
                  </a:lnTo>
                  <a:lnTo>
                    <a:pt x="318599" y="437059"/>
                  </a:lnTo>
                  <a:lnTo>
                    <a:pt x="362032" y="439505"/>
                  </a:lnTo>
                  <a:lnTo>
                    <a:pt x="421141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900607" y="4179295"/>
            <a:ext cx="4396057" cy="1316581"/>
            <a:chOff x="4900607" y="4179295"/>
            <a:chExt cx="4396057" cy="1316581"/>
          </a:xfrm>
        </p:grpSpPr>
        <p:sp>
          <p:nvSpPr>
            <p:cNvPr id="102" name="Freeform 101"/>
            <p:cNvSpPr/>
            <p:nvPr/>
          </p:nvSpPr>
          <p:spPr>
            <a:xfrm>
              <a:off x="4900607" y="4298639"/>
              <a:ext cx="274170" cy="310024"/>
            </a:xfrm>
            <a:custGeom>
              <a:avLst/>
              <a:gdLst/>
              <a:ahLst/>
              <a:cxnLst/>
              <a:rect l="0" t="0" r="0" b="0"/>
              <a:pathLst>
                <a:path w="274170" h="310024">
                  <a:moveTo>
                    <a:pt x="195185" y="39102"/>
                  </a:moveTo>
                  <a:lnTo>
                    <a:pt x="184007" y="22334"/>
                  </a:lnTo>
                  <a:lnTo>
                    <a:pt x="166041" y="10982"/>
                  </a:lnTo>
                  <a:lnTo>
                    <a:pt x="141288" y="3207"/>
                  </a:lnTo>
                  <a:lnTo>
                    <a:pt x="96808" y="0"/>
                  </a:lnTo>
                  <a:lnTo>
                    <a:pt x="60361" y="7109"/>
                  </a:lnTo>
                  <a:lnTo>
                    <a:pt x="19725" y="29879"/>
                  </a:lnTo>
                  <a:lnTo>
                    <a:pt x="11531" y="36463"/>
                  </a:lnTo>
                  <a:lnTo>
                    <a:pt x="2427" y="56256"/>
                  </a:lnTo>
                  <a:lnTo>
                    <a:pt x="0" y="68085"/>
                  </a:lnTo>
                  <a:lnTo>
                    <a:pt x="721" y="78311"/>
                  </a:lnTo>
                  <a:lnTo>
                    <a:pt x="7761" y="95912"/>
                  </a:lnTo>
                  <a:lnTo>
                    <a:pt x="21809" y="108414"/>
                  </a:lnTo>
                  <a:lnTo>
                    <a:pt x="65012" y="125973"/>
                  </a:lnTo>
                  <a:lnTo>
                    <a:pt x="118606" y="132301"/>
                  </a:lnTo>
                  <a:lnTo>
                    <a:pt x="171133" y="136670"/>
                  </a:lnTo>
                  <a:lnTo>
                    <a:pt x="225206" y="152946"/>
                  </a:lnTo>
                  <a:lnTo>
                    <a:pt x="249834" y="171619"/>
                  </a:lnTo>
                  <a:lnTo>
                    <a:pt x="264707" y="189245"/>
                  </a:lnTo>
                  <a:lnTo>
                    <a:pt x="272877" y="215016"/>
                  </a:lnTo>
                  <a:lnTo>
                    <a:pt x="274169" y="242458"/>
                  </a:lnTo>
                  <a:lnTo>
                    <a:pt x="266944" y="262453"/>
                  </a:lnTo>
                  <a:lnTo>
                    <a:pt x="249722" y="286864"/>
                  </a:lnTo>
                  <a:lnTo>
                    <a:pt x="224213" y="303325"/>
                  </a:lnTo>
                  <a:lnTo>
                    <a:pt x="188838" y="310023"/>
                  </a:lnTo>
                  <a:lnTo>
                    <a:pt x="134963" y="303880"/>
                  </a:lnTo>
                  <a:lnTo>
                    <a:pt x="82381" y="288282"/>
                  </a:lnTo>
                  <a:lnTo>
                    <a:pt x="26729" y="260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64248" y="445355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32663" y="43272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31846" y="4179295"/>
              <a:ext cx="374768" cy="422211"/>
            </a:xfrm>
            <a:custGeom>
              <a:avLst/>
              <a:gdLst/>
              <a:ahLst/>
              <a:cxnLst/>
              <a:rect l="0" t="0" r="0" b="0"/>
              <a:pathLst>
                <a:path w="374768" h="422211">
                  <a:moveTo>
                    <a:pt x="100858" y="316373"/>
                  </a:moveTo>
                  <a:lnTo>
                    <a:pt x="112037" y="299606"/>
                  </a:lnTo>
                  <a:lnTo>
                    <a:pt x="114406" y="278895"/>
                  </a:lnTo>
                  <a:lnTo>
                    <a:pt x="113399" y="266821"/>
                  </a:lnTo>
                  <a:lnTo>
                    <a:pt x="109219" y="257602"/>
                  </a:lnTo>
                  <a:lnTo>
                    <a:pt x="95216" y="244239"/>
                  </a:lnTo>
                  <a:lnTo>
                    <a:pt x="74174" y="240640"/>
                  </a:lnTo>
                  <a:lnTo>
                    <a:pt x="62012" y="241318"/>
                  </a:lnTo>
                  <a:lnTo>
                    <a:pt x="42259" y="251430"/>
                  </a:lnTo>
                  <a:lnTo>
                    <a:pt x="25682" y="268792"/>
                  </a:lnTo>
                  <a:lnTo>
                    <a:pt x="10515" y="292106"/>
                  </a:lnTo>
                  <a:lnTo>
                    <a:pt x="0" y="331540"/>
                  </a:lnTo>
                  <a:lnTo>
                    <a:pt x="2474" y="367270"/>
                  </a:lnTo>
                  <a:lnTo>
                    <a:pt x="10729" y="386177"/>
                  </a:lnTo>
                  <a:lnTo>
                    <a:pt x="23366" y="402379"/>
                  </a:lnTo>
                  <a:lnTo>
                    <a:pt x="40681" y="417379"/>
                  </a:lnTo>
                  <a:lnTo>
                    <a:pt x="50212" y="421145"/>
                  </a:lnTo>
                  <a:lnTo>
                    <a:pt x="70160" y="422210"/>
                  </a:lnTo>
                  <a:lnTo>
                    <a:pt x="87604" y="415664"/>
                  </a:lnTo>
                  <a:lnTo>
                    <a:pt x="95532" y="410643"/>
                  </a:lnTo>
                  <a:lnTo>
                    <a:pt x="107460" y="395705"/>
                  </a:lnTo>
                  <a:lnTo>
                    <a:pt x="124649" y="351931"/>
                  </a:lnTo>
                  <a:lnTo>
                    <a:pt x="139309" y="289818"/>
                  </a:lnTo>
                  <a:lnTo>
                    <a:pt x="148776" y="237405"/>
                  </a:lnTo>
                  <a:lnTo>
                    <a:pt x="152101" y="179111"/>
                  </a:lnTo>
                  <a:lnTo>
                    <a:pt x="153086" y="124274"/>
                  </a:lnTo>
                  <a:lnTo>
                    <a:pt x="153378" y="72152"/>
                  </a:lnTo>
                  <a:lnTo>
                    <a:pt x="150357" y="15145"/>
                  </a:lnTo>
                  <a:lnTo>
                    <a:pt x="147895" y="3250"/>
                  </a:lnTo>
                  <a:lnTo>
                    <a:pt x="146254" y="0"/>
                  </a:lnTo>
                  <a:lnTo>
                    <a:pt x="145160" y="2512"/>
                  </a:lnTo>
                  <a:lnTo>
                    <a:pt x="145115" y="16612"/>
                  </a:lnTo>
                  <a:lnTo>
                    <a:pt x="152165" y="75601"/>
                  </a:lnTo>
                  <a:lnTo>
                    <a:pt x="153105" y="124800"/>
                  </a:lnTo>
                  <a:lnTo>
                    <a:pt x="153383" y="176423"/>
                  </a:lnTo>
                  <a:lnTo>
                    <a:pt x="153466" y="228763"/>
                  </a:lnTo>
                  <a:lnTo>
                    <a:pt x="161899" y="282040"/>
                  </a:lnTo>
                  <a:lnTo>
                    <a:pt x="178249" y="337068"/>
                  </a:lnTo>
                  <a:lnTo>
                    <a:pt x="184038" y="343038"/>
                  </a:lnTo>
                  <a:lnTo>
                    <a:pt x="191406" y="345848"/>
                  </a:lnTo>
                  <a:lnTo>
                    <a:pt x="199828" y="346552"/>
                  </a:lnTo>
                  <a:lnTo>
                    <a:pt x="215425" y="341094"/>
                  </a:lnTo>
                  <a:lnTo>
                    <a:pt x="270129" y="316695"/>
                  </a:lnTo>
                  <a:lnTo>
                    <a:pt x="332557" y="295345"/>
                  </a:lnTo>
                  <a:lnTo>
                    <a:pt x="352404" y="287140"/>
                  </a:lnTo>
                  <a:lnTo>
                    <a:pt x="369025" y="275694"/>
                  </a:lnTo>
                  <a:lnTo>
                    <a:pt x="373222" y="267027"/>
                  </a:lnTo>
                  <a:lnTo>
                    <a:pt x="374767" y="244919"/>
                  </a:lnTo>
                  <a:lnTo>
                    <a:pt x="371202" y="234811"/>
                  </a:lnTo>
                  <a:lnTo>
                    <a:pt x="357881" y="217342"/>
                  </a:lnTo>
                  <a:lnTo>
                    <a:pt x="349416" y="212918"/>
                  </a:lnTo>
                  <a:lnTo>
                    <a:pt x="330651" y="211121"/>
                  </a:lnTo>
                  <a:lnTo>
                    <a:pt x="294767" y="222276"/>
                  </a:lnTo>
                  <a:lnTo>
                    <a:pt x="274388" y="237117"/>
                  </a:lnTo>
                  <a:lnTo>
                    <a:pt x="220478" y="297070"/>
                  </a:lnTo>
                  <a:lnTo>
                    <a:pt x="216870" y="307014"/>
                  </a:lnTo>
                  <a:lnTo>
                    <a:pt x="215980" y="327421"/>
                  </a:lnTo>
                  <a:lnTo>
                    <a:pt x="227645" y="358641"/>
                  </a:lnTo>
                  <a:lnTo>
                    <a:pt x="245920" y="384529"/>
                  </a:lnTo>
                  <a:lnTo>
                    <a:pt x="265546" y="393458"/>
                  </a:lnTo>
                  <a:lnTo>
                    <a:pt x="311428" y="400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03204" y="4439113"/>
              <a:ext cx="171740" cy="188656"/>
            </a:xfrm>
            <a:custGeom>
              <a:avLst/>
              <a:gdLst/>
              <a:ahLst/>
              <a:cxnLst/>
              <a:rect l="0" t="0" r="0" b="0"/>
              <a:pathLst>
                <a:path w="171740" h="188656">
                  <a:moveTo>
                    <a:pt x="171739" y="24969"/>
                  </a:moveTo>
                  <a:lnTo>
                    <a:pt x="160560" y="13791"/>
                  </a:lnTo>
                  <a:lnTo>
                    <a:pt x="131252" y="1250"/>
                  </a:lnTo>
                  <a:lnTo>
                    <a:pt x="109291" y="0"/>
                  </a:lnTo>
                  <a:lnTo>
                    <a:pt x="87832" y="4513"/>
                  </a:lnTo>
                  <a:lnTo>
                    <a:pt x="57190" y="20208"/>
                  </a:lnTo>
                  <a:lnTo>
                    <a:pt x="32773" y="40846"/>
                  </a:lnTo>
                  <a:lnTo>
                    <a:pt x="11891" y="68668"/>
                  </a:lnTo>
                  <a:lnTo>
                    <a:pt x="2039" y="88845"/>
                  </a:lnTo>
                  <a:lnTo>
                    <a:pt x="0" y="109510"/>
                  </a:lnTo>
                  <a:lnTo>
                    <a:pt x="8224" y="151373"/>
                  </a:lnTo>
                  <a:lnTo>
                    <a:pt x="23334" y="177326"/>
                  </a:lnTo>
                  <a:lnTo>
                    <a:pt x="31858" y="182692"/>
                  </a:lnTo>
                  <a:lnTo>
                    <a:pt x="53807" y="188655"/>
                  </a:lnTo>
                  <a:lnTo>
                    <a:pt x="86883" y="186423"/>
                  </a:lnTo>
                  <a:lnTo>
                    <a:pt x="105169" y="178225"/>
                  </a:lnTo>
                  <a:lnTo>
                    <a:pt x="113321" y="172764"/>
                  </a:lnTo>
                  <a:lnTo>
                    <a:pt x="125498" y="157336"/>
                  </a:lnTo>
                  <a:lnTo>
                    <a:pt x="130383" y="148309"/>
                  </a:lnTo>
                  <a:lnTo>
                    <a:pt x="137258" y="107658"/>
                  </a:lnTo>
                  <a:lnTo>
                    <a:pt x="132627" y="81607"/>
                  </a:lnTo>
                  <a:lnTo>
                    <a:pt x="122770" y="60670"/>
                  </a:lnTo>
                  <a:lnTo>
                    <a:pt x="98039" y="35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97061" y="4428382"/>
              <a:ext cx="128309" cy="378558"/>
            </a:xfrm>
            <a:custGeom>
              <a:avLst/>
              <a:gdLst/>
              <a:ahLst/>
              <a:cxnLst/>
              <a:rect l="0" t="0" r="0" b="0"/>
              <a:pathLst>
                <a:path w="128309" h="378558">
                  <a:moveTo>
                    <a:pt x="9467" y="119929"/>
                  </a:moveTo>
                  <a:lnTo>
                    <a:pt x="9467" y="168859"/>
                  </a:lnTo>
                  <a:lnTo>
                    <a:pt x="9467" y="216705"/>
                  </a:lnTo>
                  <a:lnTo>
                    <a:pt x="15056" y="279685"/>
                  </a:lnTo>
                  <a:lnTo>
                    <a:pt x="18532" y="328571"/>
                  </a:lnTo>
                  <a:lnTo>
                    <a:pt x="19707" y="378557"/>
                  </a:lnTo>
                  <a:lnTo>
                    <a:pt x="19957" y="328321"/>
                  </a:lnTo>
                  <a:lnTo>
                    <a:pt x="18818" y="272270"/>
                  </a:lnTo>
                  <a:lnTo>
                    <a:pt x="11661" y="219951"/>
                  </a:lnTo>
                  <a:lnTo>
                    <a:pt x="4312" y="165162"/>
                  </a:lnTo>
                  <a:lnTo>
                    <a:pt x="0" y="112139"/>
                  </a:lnTo>
                  <a:lnTo>
                    <a:pt x="2269" y="59725"/>
                  </a:lnTo>
                  <a:lnTo>
                    <a:pt x="13635" y="15230"/>
                  </a:lnTo>
                  <a:lnTo>
                    <a:pt x="21604" y="8015"/>
                  </a:lnTo>
                  <a:lnTo>
                    <a:pt x="46057" y="0"/>
                  </a:lnTo>
                  <a:lnTo>
                    <a:pt x="70183" y="2676"/>
                  </a:lnTo>
                  <a:lnTo>
                    <a:pt x="91434" y="12834"/>
                  </a:lnTo>
                  <a:lnTo>
                    <a:pt x="108678" y="29047"/>
                  </a:lnTo>
                  <a:lnTo>
                    <a:pt x="125951" y="57906"/>
                  </a:lnTo>
                  <a:lnTo>
                    <a:pt x="128308" y="78325"/>
                  </a:lnTo>
                  <a:lnTo>
                    <a:pt x="124286" y="99098"/>
                  </a:lnTo>
                  <a:lnTo>
                    <a:pt x="114700" y="120029"/>
                  </a:lnTo>
                  <a:lnTo>
                    <a:pt x="96402" y="134791"/>
                  </a:lnTo>
                  <a:lnTo>
                    <a:pt x="33881" y="166712"/>
                  </a:lnTo>
                  <a:lnTo>
                    <a:pt x="9467" y="172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265146" y="4442019"/>
              <a:ext cx="131850" cy="382145"/>
            </a:xfrm>
            <a:custGeom>
              <a:avLst/>
              <a:gdLst/>
              <a:ahLst/>
              <a:cxnLst/>
              <a:rect l="0" t="0" r="0" b="0"/>
              <a:pathLst>
                <a:path w="131850" h="382145">
                  <a:moveTo>
                    <a:pt x="9838" y="127348"/>
                  </a:moveTo>
                  <a:lnTo>
                    <a:pt x="15428" y="144116"/>
                  </a:lnTo>
                  <a:lnTo>
                    <a:pt x="15052" y="161707"/>
                  </a:lnTo>
                  <a:lnTo>
                    <a:pt x="10868" y="212774"/>
                  </a:lnTo>
                  <a:lnTo>
                    <a:pt x="2806" y="270781"/>
                  </a:lnTo>
                  <a:lnTo>
                    <a:pt x="0" y="327300"/>
                  </a:lnTo>
                  <a:lnTo>
                    <a:pt x="5036" y="377935"/>
                  </a:lnTo>
                  <a:lnTo>
                    <a:pt x="7807" y="382144"/>
                  </a:lnTo>
                  <a:lnTo>
                    <a:pt x="10823" y="381440"/>
                  </a:lnTo>
                  <a:lnTo>
                    <a:pt x="14004" y="377462"/>
                  </a:lnTo>
                  <a:lnTo>
                    <a:pt x="11196" y="316407"/>
                  </a:lnTo>
                  <a:lnTo>
                    <a:pt x="10107" y="255031"/>
                  </a:lnTo>
                  <a:lnTo>
                    <a:pt x="9918" y="203915"/>
                  </a:lnTo>
                  <a:lnTo>
                    <a:pt x="8685" y="142646"/>
                  </a:lnTo>
                  <a:lnTo>
                    <a:pt x="4627" y="85483"/>
                  </a:lnTo>
                  <a:lnTo>
                    <a:pt x="14398" y="29132"/>
                  </a:lnTo>
                  <a:lnTo>
                    <a:pt x="19897" y="18587"/>
                  </a:lnTo>
                  <a:lnTo>
                    <a:pt x="35366" y="3751"/>
                  </a:lnTo>
                  <a:lnTo>
                    <a:pt x="44404" y="497"/>
                  </a:lnTo>
                  <a:lnTo>
                    <a:pt x="63805" y="0"/>
                  </a:lnTo>
                  <a:lnTo>
                    <a:pt x="84126" y="9918"/>
                  </a:lnTo>
                  <a:lnTo>
                    <a:pt x="120178" y="39292"/>
                  </a:lnTo>
                  <a:lnTo>
                    <a:pt x="129069" y="59746"/>
                  </a:lnTo>
                  <a:lnTo>
                    <a:pt x="131849" y="83265"/>
                  </a:lnTo>
                  <a:lnTo>
                    <a:pt x="129186" y="105416"/>
                  </a:lnTo>
                  <a:lnTo>
                    <a:pt x="123329" y="115067"/>
                  </a:lnTo>
                  <a:lnTo>
                    <a:pt x="104342" y="132028"/>
                  </a:lnTo>
                  <a:lnTo>
                    <a:pt x="80306" y="141127"/>
                  </a:lnTo>
                  <a:lnTo>
                    <a:pt x="56365" y="144001"/>
                  </a:lnTo>
                  <a:lnTo>
                    <a:pt x="20367" y="137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52163" y="4453554"/>
              <a:ext cx="161941" cy="160380"/>
            </a:xfrm>
            <a:custGeom>
              <a:avLst/>
              <a:gdLst/>
              <a:ahLst/>
              <a:cxnLst/>
              <a:rect l="0" t="0" r="0" b="0"/>
              <a:pathLst>
                <a:path w="161941" h="160380">
                  <a:moveTo>
                    <a:pt x="117619" y="0"/>
                  </a:moveTo>
                  <a:lnTo>
                    <a:pt x="74927" y="3120"/>
                  </a:lnTo>
                  <a:lnTo>
                    <a:pt x="27688" y="20243"/>
                  </a:lnTo>
                  <a:lnTo>
                    <a:pt x="10189" y="39023"/>
                  </a:lnTo>
                  <a:lnTo>
                    <a:pt x="3885" y="50582"/>
                  </a:lnTo>
                  <a:lnTo>
                    <a:pt x="0" y="75903"/>
                  </a:lnTo>
                  <a:lnTo>
                    <a:pt x="7038" y="124697"/>
                  </a:lnTo>
                  <a:lnTo>
                    <a:pt x="12313" y="133435"/>
                  </a:lnTo>
                  <a:lnTo>
                    <a:pt x="27533" y="146262"/>
                  </a:lnTo>
                  <a:lnTo>
                    <a:pt x="61421" y="160060"/>
                  </a:lnTo>
                  <a:lnTo>
                    <a:pt x="101098" y="160379"/>
                  </a:lnTo>
                  <a:lnTo>
                    <a:pt x="136900" y="147476"/>
                  </a:lnTo>
                  <a:lnTo>
                    <a:pt x="152705" y="132225"/>
                  </a:lnTo>
                  <a:lnTo>
                    <a:pt x="158557" y="123245"/>
                  </a:lnTo>
                  <a:lnTo>
                    <a:pt x="161940" y="100789"/>
                  </a:lnTo>
                  <a:lnTo>
                    <a:pt x="158374" y="76381"/>
                  </a:lnTo>
                  <a:lnTo>
                    <a:pt x="148990" y="53834"/>
                  </a:lnTo>
                  <a:lnTo>
                    <a:pt x="133901" y="38354"/>
                  </a:lnTo>
                  <a:lnTo>
                    <a:pt x="9656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34462" y="4425262"/>
              <a:ext cx="156126" cy="172616"/>
            </a:xfrm>
            <a:custGeom>
              <a:avLst/>
              <a:gdLst/>
              <a:ahLst/>
              <a:cxnLst/>
              <a:rect l="0" t="0" r="0" b="0"/>
              <a:pathLst>
                <a:path w="156126" h="172616">
                  <a:moveTo>
                    <a:pt x="135361" y="7235"/>
                  </a:moveTo>
                  <a:lnTo>
                    <a:pt x="107805" y="0"/>
                  </a:lnTo>
                  <a:lnTo>
                    <a:pt x="54702" y="477"/>
                  </a:lnTo>
                  <a:lnTo>
                    <a:pt x="31663" y="6571"/>
                  </a:lnTo>
                  <a:lnTo>
                    <a:pt x="9724" y="17078"/>
                  </a:lnTo>
                  <a:lnTo>
                    <a:pt x="3640" y="25496"/>
                  </a:lnTo>
                  <a:lnTo>
                    <a:pt x="0" y="47327"/>
                  </a:lnTo>
                  <a:lnTo>
                    <a:pt x="3006" y="56190"/>
                  </a:lnTo>
                  <a:lnTo>
                    <a:pt x="15705" y="69157"/>
                  </a:lnTo>
                  <a:lnTo>
                    <a:pt x="70876" y="90836"/>
                  </a:lnTo>
                  <a:lnTo>
                    <a:pt x="130726" y="110098"/>
                  </a:lnTo>
                  <a:lnTo>
                    <a:pt x="149289" y="121582"/>
                  </a:lnTo>
                  <a:lnTo>
                    <a:pt x="154005" y="129090"/>
                  </a:lnTo>
                  <a:lnTo>
                    <a:pt x="156125" y="146791"/>
                  </a:lnTo>
                  <a:lnTo>
                    <a:pt x="152714" y="154084"/>
                  </a:lnTo>
                  <a:lnTo>
                    <a:pt x="139564" y="165308"/>
                  </a:lnTo>
                  <a:lnTo>
                    <a:pt x="101252" y="172615"/>
                  </a:lnTo>
                  <a:lnTo>
                    <a:pt x="41659" y="166953"/>
                  </a:lnTo>
                  <a:lnTo>
                    <a:pt x="9020" y="165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55800" y="4495668"/>
              <a:ext cx="19310" cy="126343"/>
            </a:xfrm>
            <a:custGeom>
              <a:avLst/>
              <a:gdLst/>
              <a:ahLst/>
              <a:cxnLst/>
              <a:rect l="0" t="0" r="0" b="0"/>
              <a:pathLst>
                <a:path w="19310" h="126343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99042"/>
                  </a:lnTo>
                  <a:lnTo>
                    <a:pt x="878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96165" y="44219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54093" y="4337741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9878" y="153211"/>
                  </a:lnTo>
                  <a:lnTo>
                    <a:pt x="15990" y="207558"/>
                  </a:lnTo>
                  <a:lnTo>
                    <a:pt x="23509" y="264910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48808" y="443249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7462" y="2195"/>
                  </a:lnTo>
                  <a:lnTo>
                    <a:pt x="87522" y="651"/>
                  </a:lnTo>
                  <a:lnTo>
                    <a:pt x="28727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17264" y="4416012"/>
              <a:ext cx="178986" cy="209929"/>
            </a:xfrm>
            <a:custGeom>
              <a:avLst/>
              <a:gdLst/>
              <a:ahLst/>
              <a:cxnLst/>
              <a:rect l="0" t="0" r="0" b="0"/>
              <a:pathLst>
                <a:path w="178986" h="209929">
                  <a:moveTo>
                    <a:pt x="0" y="100713"/>
                  </a:moveTo>
                  <a:lnTo>
                    <a:pt x="42692" y="97593"/>
                  </a:lnTo>
                  <a:lnTo>
                    <a:pt x="73871" y="86141"/>
                  </a:lnTo>
                  <a:lnTo>
                    <a:pt x="110258" y="61310"/>
                  </a:lnTo>
                  <a:lnTo>
                    <a:pt x="132755" y="35226"/>
                  </a:lnTo>
                  <a:lnTo>
                    <a:pt x="135297" y="26639"/>
                  </a:lnTo>
                  <a:lnTo>
                    <a:pt x="134651" y="18575"/>
                  </a:lnTo>
                  <a:lnTo>
                    <a:pt x="131881" y="10859"/>
                  </a:lnTo>
                  <a:lnTo>
                    <a:pt x="124186" y="5715"/>
                  </a:lnTo>
                  <a:lnTo>
                    <a:pt x="100038" y="0"/>
                  </a:lnTo>
                  <a:lnTo>
                    <a:pt x="72927" y="3699"/>
                  </a:lnTo>
                  <a:lnTo>
                    <a:pt x="47619" y="13142"/>
                  </a:lnTo>
                  <a:lnTo>
                    <a:pt x="28573" y="25138"/>
                  </a:lnTo>
                  <a:lnTo>
                    <a:pt x="15429" y="41388"/>
                  </a:lnTo>
                  <a:lnTo>
                    <a:pt x="6857" y="61478"/>
                  </a:lnTo>
                  <a:lnTo>
                    <a:pt x="3202" y="97926"/>
                  </a:lnTo>
                  <a:lnTo>
                    <a:pt x="10177" y="131473"/>
                  </a:lnTo>
                  <a:lnTo>
                    <a:pt x="20511" y="152989"/>
                  </a:lnTo>
                  <a:lnTo>
                    <a:pt x="45071" y="179243"/>
                  </a:lnTo>
                  <a:lnTo>
                    <a:pt x="84812" y="200670"/>
                  </a:lnTo>
                  <a:lnTo>
                    <a:pt x="105545" y="208699"/>
                  </a:lnTo>
                  <a:lnTo>
                    <a:pt x="129577" y="209928"/>
                  </a:lnTo>
                  <a:lnTo>
                    <a:pt x="178985" y="205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96331" y="4285098"/>
              <a:ext cx="42116" cy="410612"/>
            </a:xfrm>
            <a:custGeom>
              <a:avLst/>
              <a:gdLst/>
              <a:ahLst/>
              <a:cxnLst/>
              <a:rect l="0" t="0" r="0" b="0"/>
              <a:pathLst>
                <a:path w="42116" h="410612">
                  <a:moveTo>
                    <a:pt x="42115" y="0"/>
                  </a:moveTo>
                  <a:lnTo>
                    <a:pt x="18395" y="43962"/>
                  </a:lnTo>
                  <a:lnTo>
                    <a:pt x="12860" y="91015"/>
                  </a:lnTo>
                  <a:lnTo>
                    <a:pt x="11220" y="149410"/>
                  </a:lnTo>
                  <a:lnTo>
                    <a:pt x="10734" y="211166"/>
                  </a:lnTo>
                  <a:lnTo>
                    <a:pt x="10590" y="268328"/>
                  </a:lnTo>
                  <a:lnTo>
                    <a:pt x="4957" y="322310"/>
                  </a:lnTo>
                  <a:lnTo>
                    <a:pt x="979" y="38103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85761" y="4432497"/>
              <a:ext cx="347442" cy="84229"/>
            </a:xfrm>
            <a:custGeom>
              <a:avLst/>
              <a:gdLst/>
              <a:ahLst/>
              <a:cxnLst/>
              <a:rect l="0" t="0" r="0" b="0"/>
              <a:pathLst>
                <a:path w="347442" h="84229">
                  <a:moveTo>
                    <a:pt x="347441" y="84228"/>
                  </a:moveTo>
                  <a:lnTo>
                    <a:pt x="336263" y="73050"/>
                  </a:lnTo>
                  <a:lnTo>
                    <a:pt x="273540" y="53019"/>
                  </a:lnTo>
                  <a:lnTo>
                    <a:pt x="211960" y="38679"/>
                  </a:lnTo>
                  <a:lnTo>
                    <a:pt x="157942" y="24581"/>
                  </a:lnTo>
                  <a:lnTo>
                    <a:pt x="110229" y="14042"/>
                  </a:lnTo>
                  <a:lnTo>
                    <a:pt x="60217" y="46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06080" y="4242984"/>
              <a:ext cx="290336" cy="440870"/>
            </a:xfrm>
            <a:custGeom>
              <a:avLst/>
              <a:gdLst/>
              <a:ahLst/>
              <a:cxnLst/>
              <a:rect l="0" t="0" r="0" b="0"/>
              <a:pathLst>
                <a:path w="290336" h="440870">
                  <a:moveTo>
                    <a:pt x="6065" y="0"/>
                  </a:moveTo>
                  <a:lnTo>
                    <a:pt x="0" y="33622"/>
                  </a:lnTo>
                  <a:lnTo>
                    <a:pt x="4520" y="91563"/>
                  </a:lnTo>
                  <a:lnTo>
                    <a:pt x="11349" y="153137"/>
                  </a:lnTo>
                  <a:lnTo>
                    <a:pt x="20629" y="210451"/>
                  </a:lnTo>
                  <a:lnTo>
                    <a:pt x="25198" y="273706"/>
                  </a:lnTo>
                  <a:lnTo>
                    <a:pt x="26552" y="336901"/>
                  </a:lnTo>
                  <a:lnTo>
                    <a:pt x="26953" y="388902"/>
                  </a:lnTo>
                  <a:lnTo>
                    <a:pt x="21482" y="433945"/>
                  </a:lnTo>
                  <a:lnTo>
                    <a:pt x="18683" y="440205"/>
                  </a:lnTo>
                  <a:lnTo>
                    <a:pt x="15647" y="440869"/>
                  </a:lnTo>
                  <a:lnTo>
                    <a:pt x="12452" y="437802"/>
                  </a:lnTo>
                  <a:lnTo>
                    <a:pt x="7957" y="411129"/>
                  </a:lnTo>
                  <a:lnTo>
                    <a:pt x="14648" y="354918"/>
                  </a:lnTo>
                  <a:lnTo>
                    <a:pt x="21798" y="306803"/>
                  </a:lnTo>
                  <a:lnTo>
                    <a:pt x="36723" y="279768"/>
                  </a:lnTo>
                  <a:lnTo>
                    <a:pt x="45221" y="275419"/>
                  </a:lnTo>
                  <a:lnTo>
                    <a:pt x="67141" y="273707"/>
                  </a:lnTo>
                  <a:lnTo>
                    <a:pt x="77198" y="277228"/>
                  </a:lnTo>
                  <a:lnTo>
                    <a:pt x="94612" y="290498"/>
                  </a:lnTo>
                  <a:lnTo>
                    <a:pt x="123685" y="334850"/>
                  </a:lnTo>
                  <a:lnTo>
                    <a:pt x="145758" y="389283"/>
                  </a:lnTo>
                  <a:lnTo>
                    <a:pt x="146919" y="410491"/>
                  </a:lnTo>
                  <a:lnTo>
                    <a:pt x="145592" y="421059"/>
                  </a:lnTo>
                  <a:lnTo>
                    <a:pt x="144706" y="423426"/>
                  </a:lnTo>
                  <a:lnTo>
                    <a:pt x="143722" y="413577"/>
                  </a:lnTo>
                  <a:lnTo>
                    <a:pt x="154347" y="387314"/>
                  </a:lnTo>
                  <a:lnTo>
                    <a:pt x="192455" y="340841"/>
                  </a:lnTo>
                  <a:lnTo>
                    <a:pt x="247000" y="305382"/>
                  </a:lnTo>
                  <a:lnTo>
                    <a:pt x="266396" y="290143"/>
                  </a:lnTo>
                  <a:lnTo>
                    <a:pt x="278915" y="271672"/>
                  </a:lnTo>
                  <a:lnTo>
                    <a:pt x="282140" y="251765"/>
                  </a:lnTo>
                  <a:lnTo>
                    <a:pt x="281362" y="241543"/>
                  </a:lnTo>
                  <a:lnTo>
                    <a:pt x="276164" y="233558"/>
                  </a:lnTo>
                  <a:lnTo>
                    <a:pt x="257910" y="221567"/>
                  </a:lnTo>
                  <a:lnTo>
                    <a:pt x="237320" y="218577"/>
                  </a:lnTo>
                  <a:lnTo>
                    <a:pt x="216469" y="222318"/>
                  </a:lnTo>
                  <a:lnTo>
                    <a:pt x="195504" y="231779"/>
                  </a:lnTo>
                  <a:lnTo>
                    <a:pt x="180727" y="246902"/>
                  </a:lnTo>
                  <a:lnTo>
                    <a:pt x="151724" y="297763"/>
                  </a:lnTo>
                  <a:lnTo>
                    <a:pt x="146709" y="341040"/>
                  </a:lnTo>
                  <a:lnTo>
                    <a:pt x="149682" y="365653"/>
                  </a:lnTo>
                  <a:lnTo>
                    <a:pt x="158022" y="385171"/>
                  </a:lnTo>
                  <a:lnTo>
                    <a:pt x="182440" y="416765"/>
                  </a:lnTo>
                  <a:lnTo>
                    <a:pt x="205336" y="425045"/>
                  </a:lnTo>
                  <a:lnTo>
                    <a:pt x="232670" y="427555"/>
                  </a:lnTo>
                  <a:lnTo>
                    <a:pt x="29033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349098" y="4449352"/>
              <a:ext cx="126343" cy="173757"/>
            </a:xfrm>
            <a:custGeom>
              <a:avLst/>
              <a:gdLst/>
              <a:ahLst/>
              <a:cxnLst/>
              <a:rect l="0" t="0" r="0" b="0"/>
              <a:pathLst>
                <a:path w="126343" h="173757">
                  <a:moveTo>
                    <a:pt x="0" y="35788"/>
                  </a:moveTo>
                  <a:lnTo>
                    <a:pt x="5589" y="94404"/>
                  </a:lnTo>
                  <a:lnTo>
                    <a:pt x="25194" y="147409"/>
                  </a:lnTo>
                  <a:lnTo>
                    <a:pt x="35411" y="173756"/>
                  </a:lnTo>
                  <a:lnTo>
                    <a:pt x="32070" y="156736"/>
                  </a:lnTo>
                  <a:lnTo>
                    <a:pt x="17149" y="103187"/>
                  </a:lnTo>
                  <a:lnTo>
                    <a:pt x="12490" y="57448"/>
                  </a:lnTo>
                  <a:lnTo>
                    <a:pt x="17640" y="30206"/>
                  </a:lnTo>
                  <a:lnTo>
                    <a:pt x="22288" y="18029"/>
                  </a:lnTo>
                  <a:lnTo>
                    <a:pt x="30067" y="9910"/>
                  </a:lnTo>
                  <a:lnTo>
                    <a:pt x="51188" y="890"/>
                  </a:lnTo>
                  <a:lnTo>
                    <a:pt x="73053" y="0"/>
                  </a:lnTo>
                  <a:lnTo>
                    <a:pt x="126342" y="4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91253" y="4527253"/>
              <a:ext cx="10530" cy="126344"/>
            </a:xfrm>
            <a:custGeom>
              <a:avLst/>
              <a:gdLst/>
              <a:ahLst/>
              <a:cxnLst/>
              <a:rect l="0" t="0" r="0" b="0"/>
              <a:pathLst>
                <a:path w="10530" h="126344">
                  <a:moveTo>
                    <a:pt x="0" y="0"/>
                  </a:moveTo>
                  <a:lnTo>
                    <a:pt x="0" y="54145"/>
                  </a:lnTo>
                  <a:lnTo>
                    <a:pt x="8334" y="116192"/>
                  </a:lnTo>
                  <a:lnTo>
                    <a:pt x="10529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80725" y="43587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22839" y="4441148"/>
              <a:ext cx="220440" cy="441912"/>
            </a:xfrm>
            <a:custGeom>
              <a:avLst/>
              <a:gdLst/>
              <a:ahLst/>
              <a:cxnLst/>
              <a:rect l="0" t="0" r="0" b="0"/>
              <a:pathLst>
                <a:path w="220440" h="441912">
                  <a:moveTo>
                    <a:pt x="189513" y="96634"/>
                  </a:moveTo>
                  <a:lnTo>
                    <a:pt x="187174" y="63012"/>
                  </a:lnTo>
                  <a:lnTo>
                    <a:pt x="178335" y="38017"/>
                  </a:lnTo>
                  <a:lnTo>
                    <a:pt x="163489" y="20669"/>
                  </a:lnTo>
                  <a:lnTo>
                    <a:pt x="144022" y="9059"/>
                  </a:lnTo>
                  <a:lnTo>
                    <a:pt x="119772" y="0"/>
                  </a:lnTo>
                  <a:lnTo>
                    <a:pt x="107924" y="626"/>
                  </a:lnTo>
                  <a:lnTo>
                    <a:pt x="85401" y="10680"/>
                  </a:lnTo>
                  <a:lnTo>
                    <a:pt x="77991" y="20614"/>
                  </a:lnTo>
                  <a:lnTo>
                    <a:pt x="69758" y="47250"/>
                  </a:lnTo>
                  <a:lnTo>
                    <a:pt x="70712" y="83952"/>
                  </a:lnTo>
                  <a:lnTo>
                    <a:pt x="78404" y="117053"/>
                  </a:lnTo>
                  <a:lnTo>
                    <a:pt x="83855" y="125455"/>
                  </a:lnTo>
                  <a:lnTo>
                    <a:pt x="99270" y="137909"/>
                  </a:lnTo>
                  <a:lnTo>
                    <a:pt x="117820" y="141105"/>
                  </a:lnTo>
                  <a:lnTo>
                    <a:pt x="127679" y="140319"/>
                  </a:lnTo>
                  <a:lnTo>
                    <a:pt x="144874" y="130088"/>
                  </a:lnTo>
                  <a:lnTo>
                    <a:pt x="152735" y="122446"/>
                  </a:lnTo>
                  <a:lnTo>
                    <a:pt x="159145" y="122031"/>
                  </a:lnTo>
                  <a:lnTo>
                    <a:pt x="164588" y="126434"/>
                  </a:lnTo>
                  <a:lnTo>
                    <a:pt x="187319" y="172710"/>
                  </a:lnTo>
                  <a:lnTo>
                    <a:pt x="201861" y="232389"/>
                  </a:lnTo>
                  <a:lnTo>
                    <a:pt x="209819" y="275123"/>
                  </a:lnTo>
                  <a:lnTo>
                    <a:pt x="217757" y="335523"/>
                  </a:lnTo>
                  <a:lnTo>
                    <a:pt x="220109" y="390464"/>
                  </a:lnTo>
                  <a:lnTo>
                    <a:pt x="220439" y="408335"/>
                  </a:lnTo>
                  <a:lnTo>
                    <a:pt x="215979" y="421417"/>
                  </a:lnTo>
                  <a:lnTo>
                    <a:pt x="208327" y="431310"/>
                  </a:lnTo>
                  <a:lnTo>
                    <a:pt x="198546" y="439074"/>
                  </a:lnTo>
                  <a:lnTo>
                    <a:pt x="187347" y="441911"/>
                  </a:lnTo>
                  <a:lnTo>
                    <a:pt x="162424" y="438823"/>
                  </a:lnTo>
                  <a:lnTo>
                    <a:pt x="103401" y="417777"/>
                  </a:lnTo>
                  <a:lnTo>
                    <a:pt x="41794" y="385648"/>
                  </a:lnTo>
                  <a:lnTo>
                    <a:pt x="0" y="370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09304" y="4379855"/>
              <a:ext cx="176790" cy="294799"/>
            </a:xfrm>
            <a:custGeom>
              <a:avLst/>
              <a:gdLst/>
              <a:ahLst/>
              <a:cxnLst/>
              <a:rect l="0" t="0" r="0" b="0"/>
              <a:pathLst>
                <a:path w="176790" h="294799">
                  <a:moveTo>
                    <a:pt x="8333" y="0"/>
                  </a:moveTo>
                  <a:lnTo>
                    <a:pt x="5213" y="48930"/>
                  </a:lnTo>
                  <a:lnTo>
                    <a:pt x="0" y="99895"/>
                  </a:lnTo>
                  <a:lnTo>
                    <a:pt x="1575" y="156330"/>
                  </a:lnTo>
                  <a:lnTo>
                    <a:pt x="6331" y="210097"/>
                  </a:lnTo>
                  <a:lnTo>
                    <a:pt x="14135" y="273245"/>
                  </a:lnTo>
                  <a:lnTo>
                    <a:pt x="11692" y="264942"/>
                  </a:lnTo>
                  <a:lnTo>
                    <a:pt x="17402" y="228719"/>
                  </a:lnTo>
                  <a:lnTo>
                    <a:pt x="33170" y="169690"/>
                  </a:lnTo>
                  <a:lnTo>
                    <a:pt x="38929" y="163429"/>
                  </a:lnTo>
                  <a:lnTo>
                    <a:pt x="46278" y="160426"/>
                  </a:lnTo>
                  <a:lnTo>
                    <a:pt x="54686" y="159593"/>
                  </a:lnTo>
                  <a:lnTo>
                    <a:pt x="73388" y="164907"/>
                  </a:lnTo>
                  <a:lnTo>
                    <a:pt x="83288" y="169599"/>
                  </a:lnTo>
                  <a:lnTo>
                    <a:pt x="100528" y="187291"/>
                  </a:lnTo>
                  <a:lnTo>
                    <a:pt x="136677" y="241862"/>
                  </a:lnTo>
                  <a:lnTo>
                    <a:pt x="151905" y="271314"/>
                  </a:lnTo>
                  <a:lnTo>
                    <a:pt x="17678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159792" y="4379855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5590" y="16767"/>
                  </a:lnTo>
                  <a:lnTo>
                    <a:pt x="2318" y="79091"/>
                  </a:lnTo>
                  <a:lnTo>
                    <a:pt x="1857" y="134958"/>
                  </a:lnTo>
                  <a:lnTo>
                    <a:pt x="8470" y="196414"/>
                  </a:lnTo>
                  <a:lnTo>
                    <a:pt x="15712" y="258336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86093" y="4464082"/>
              <a:ext cx="210571" cy="16596"/>
            </a:xfrm>
            <a:custGeom>
              <a:avLst/>
              <a:gdLst/>
              <a:ahLst/>
              <a:cxnLst/>
              <a:rect l="0" t="0" r="0" b="0"/>
              <a:pathLst>
                <a:path w="210571" h="16596">
                  <a:moveTo>
                    <a:pt x="210570" y="10529"/>
                  </a:moveTo>
                  <a:lnTo>
                    <a:pt x="170882" y="16595"/>
                  </a:lnTo>
                  <a:lnTo>
                    <a:pt x="114343" y="8955"/>
                  </a:lnTo>
                  <a:lnTo>
                    <a:pt x="55326" y="26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24841" y="4989862"/>
              <a:ext cx="228880" cy="274387"/>
            </a:xfrm>
            <a:custGeom>
              <a:avLst/>
              <a:gdLst/>
              <a:ahLst/>
              <a:cxnLst/>
              <a:rect l="0" t="0" r="0" b="0"/>
              <a:pathLst>
                <a:path w="228880" h="274387">
                  <a:moveTo>
                    <a:pt x="165708" y="95402"/>
                  </a:moveTo>
                  <a:lnTo>
                    <a:pt x="171297" y="78634"/>
                  </a:lnTo>
                  <a:lnTo>
                    <a:pt x="170922" y="61044"/>
                  </a:lnTo>
                  <a:lnTo>
                    <a:pt x="165685" y="42697"/>
                  </a:lnTo>
                  <a:lnTo>
                    <a:pt x="155559" y="26744"/>
                  </a:lnTo>
                  <a:lnTo>
                    <a:pt x="131115" y="4609"/>
                  </a:lnTo>
                  <a:lnTo>
                    <a:pt x="121589" y="948"/>
                  </a:lnTo>
                  <a:lnTo>
                    <a:pt x="101646" y="0"/>
                  </a:lnTo>
                  <a:lnTo>
                    <a:pt x="70687" y="11633"/>
                  </a:lnTo>
                  <a:lnTo>
                    <a:pt x="44877" y="29897"/>
                  </a:lnTo>
                  <a:lnTo>
                    <a:pt x="22412" y="55716"/>
                  </a:lnTo>
                  <a:lnTo>
                    <a:pt x="6526" y="91182"/>
                  </a:lnTo>
                  <a:lnTo>
                    <a:pt x="0" y="131326"/>
                  </a:lnTo>
                  <a:lnTo>
                    <a:pt x="6200" y="185643"/>
                  </a:lnTo>
                  <a:lnTo>
                    <a:pt x="22073" y="242206"/>
                  </a:lnTo>
                  <a:lnTo>
                    <a:pt x="27837" y="250593"/>
                  </a:lnTo>
                  <a:lnTo>
                    <a:pt x="43601" y="263032"/>
                  </a:lnTo>
                  <a:lnTo>
                    <a:pt x="62305" y="266221"/>
                  </a:lnTo>
                  <a:lnTo>
                    <a:pt x="82317" y="262568"/>
                  </a:lnTo>
                  <a:lnTo>
                    <a:pt x="102909" y="253146"/>
                  </a:lnTo>
                  <a:lnTo>
                    <a:pt x="117520" y="238040"/>
                  </a:lnTo>
                  <a:lnTo>
                    <a:pt x="140342" y="188362"/>
                  </a:lnTo>
                  <a:lnTo>
                    <a:pt x="149093" y="151152"/>
                  </a:lnTo>
                  <a:lnTo>
                    <a:pt x="147405" y="128368"/>
                  </a:lnTo>
                  <a:lnTo>
                    <a:pt x="145317" y="124399"/>
                  </a:lnTo>
                  <a:lnTo>
                    <a:pt x="142755" y="125262"/>
                  </a:lnTo>
                  <a:lnTo>
                    <a:pt x="139878" y="129346"/>
                  </a:lnTo>
                  <a:lnTo>
                    <a:pt x="139800" y="143244"/>
                  </a:lnTo>
                  <a:lnTo>
                    <a:pt x="149453" y="173918"/>
                  </a:lnTo>
                  <a:lnTo>
                    <a:pt x="167131" y="206403"/>
                  </a:lnTo>
                  <a:lnTo>
                    <a:pt x="222677" y="268022"/>
                  </a:lnTo>
                  <a:lnTo>
                    <a:pt x="228879" y="274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64248" y="5085265"/>
              <a:ext cx="172182" cy="191672"/>
            </a:xfrm>
            <a:custGeom>
              <a:avLst/>
              <a:gdLst/>
              <a:ahLst/>
              <a:cxnLst/>
              <a:rect l="0" t="0" r="0" b="0"/>
              <a:pathLst>
                <a:path w="172182" h="191672">
                  <a:moveTo>
                    <a:pt x="0" y="73698"/>
                  </a:moveTo>
                  <a:lnTo>
                    <a:pt x="17959" y="134809"/>
                  </a:lnTo>
                  <a:lnTo>
                    <a:pt x="35149" y="189241"/>
                  </a:lnTo>
                  <a:lnTo>
                    <a:pt x="35132" y="191671"/>
                  </a:lnTo>
                  <a:lnTo>
                    <a:pt x="25098" y="173904"/>
                  </a:lnTo>
                  <a:lnTo>
                    <a:pt x="7089" y="114493"/>
                  </a:lnTo>
                  <a:lnTo>
                    <a:pt x="2101" y="65249"/>
                  </a:lnTo>
                  <a:lnTo>
                    <a:pt x="6212" y="24792"/>
                  </a:lnTo>
                  <a:lnTo>
                    <a:pt x="12330" y="15357"/>
                  </a:lnTo>
                  <a:lnTo>
                    <a:pt x="31607" y="1756"/>
                  </a:lnTo>
                  <a:lnTo>
                    <a:pt x="43298" y="0"/>
                  </a:lnTo>
                  <a:lnTo>
                    <a:pt x="68767" y="4289"/>
                  </a:lnTo>
                  <a:lnTo>
                    <a:pt x="103824" y="25447"/>
                  </a:lnTo>
                  <a:lnTo>
                    <a:pt x="144771" y="64037"/>
                  </a:lnTo>
                  <a:lnTo>
                    <a:pt x="170695" y="115926"/>
                  </a:lnTo>
                  <a:lnTo>
                    <a:pt x="172181" y="133800"/>
                  </a:lnTo>
                  <a:lnTo>
                    <a:pt x="168456" y="157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80062" y="5092036"/>
              <a:ext cx="281705" cy="379660"/>
            </a:xfrm>
            <a:custGeom>
              <a:avLst/>
              <a:gdLst/>
              <a:ahLst/>
              <a:cxnLst/>
              <a:rect l="0" t="0" r="0" b="0"/>
              <a:pathLst>
                <a:path w="281705" h="379660">
                  <a:moveTo>
                    <a:pt x="231627" y="87985"/>
                  </a:moveTo>
                  <a:lnTo>
                    <a:pt x="217055" y="45293"/>
                  </a:lnTo>
                  <a:lnTo>
                    <a:pt x="211383" y="34957"/>
                  </a:lnTo>
                  <a:lnTo>
                    <a:pt x="195724" y="20353"/>
                  </a:lnTo>
                  <a:lnTo>
                    <a:pt x="157075" y="1446"/>
                  </a:lnTo>
                  <a:lnTo>
                    <a:pt x="136491" y="0"/>
                  </a:lnTo>
                  <a:lnTo>
                    <a:pt x="116815" y="4426"/>
                  </a:lnTo>
                  <a:lnTo>
                    <a:pt x="100270" y="14193"/>
                  </a:lnTo>
                  <a:lnTo>
                    <a:pt x="88238" y="29452"/>
                  </a:lnTo>
                  <a:lnTo>
                    <a:pt x="70982" y="67844"/>
                  </a:lnTo>
                  <a:lnTo>
                    <a:pt x="69762" y="91511"/>
                  </a:lnTo>
                  <a:lnTo>
                    <a:pt x="71075" y="104373"/>
                  </a:lnTo>
                  <a:lnTo>
                    <a:pt x="81891" y="124904"/>
                  </a:lnTo>
                  <a:lnTo>
                    <a:pt x="89689" y="133655"/>
                  </a:lnTo>
                  <a:lnTo>
                    <a:pt x="98397" y="138319"/>
                  </a:lnTo>
                  <a:lnTo>
                    <a:pt x="117432" y="140381"/>
                  </a:lnTo>
                  <a:lnTo>
                    <a:pt x="134470" y="134279"/>
                  </a:lnTo>
                  <a:lnTo>
                    <a:pt x="149842" y="122598"/>
                  </a:lnTo>
                  <a:lnTo>
                    <a:pt x="164472" y="105708"/>
                  </a:lnTo>
                  <a:lnTo>
                    <a:pt x="172534" y="83383"/>
                  </a:lnTo>
                  <a:lnTo>
                    <a:pt x="174684" y="70879"/>
                  </a:lnTo>
                  <a:lnTo>
                    <a:pt x="178457" y="66052"/>
                  </a:lnTo>
                  <a:lnTo>
                    <a:pt x="183312" y="66344"/>
                  </a:lnTo>
                  <a:lnTo>
                    <a:pt x="188889" y="70048"/>
                  </a:lnTo>
                  <a:lnTo>
                    <a:pt x="214649" y="118020"/>
                  </a:lnTo>
                  <a:lnTo>
                    <a:pt x="239148" y="177582"/>
                  </a:lnTo>
                  <a:lnTo>
                    <a:pt x="266542" y="238213"/>
                  </a:lnTo>
                  <a:lnTo>
                    <a:pt x="278497" y="289644"/>
                  </a:lnTo>
                  <a:lnTo>
                    <a:pt x="281704" y="320721"/>
                  </a:lnTo>
                  <a:lnTo>
                    <a:pt x="276890" y="343891"/>
                  </a:lnTo>
                  <a:lnTo>
                    <a:pt x="272330" y="353345"/>
                  </a:lnTo>
                  <a:lnTo>
                    <a:pt x="257906" y="366969"/>
                  </a:lnTo>
                  <a:lnTo>
                    <a:pt x="249146" y="372240"/>
                  </a:lnTo>
                  <a:lnTo>
                    <a:pt x="208872" y="379659"/>
                  </a:lnTo>
                  <a:lnTo>
                    <a:pt x="159894" y="376268"/>
                  </a:lnTo>
                  <a:lnTo>
                    <a:pt x="108337" y="373443"/>
                  </a:lnTo>
                  <a:lnTo>
                    <a:pt x="48090" y="372489"/>
                  </a:lnTo>
                  <a:lnTo>
                    <a:pt x="0" y="372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64331" y="4979979"/>
              <a:ext cx="218462" cy="336913"/>
            </a:xfrm>
            <a:custGeom>
              <a:avLst/>
              <a:gdLst/>
              <a:ahLst/>
              <a:cxnLst/>
              <a:rect l="0" t="0" r="0" b="0"/>
              <a:pathLst>
                <a:path w="218462" h="336913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9905"/>
                  </a:lnTo>
                  <a:lnTo>
                    <a:pt x="19465" y="220878"/>
                  </a:lnTo>
                  <a:lnTo>
                    <a:pt x="22336" y="229140"/>
                  </a:lnTo>
                  <a:lnTo>
                    <a:pt x="26589" y="232309"/>
                  </a:lnTo>
                  <a:lnTo>
                    <a:pt x="31764" y="232081"/>
                  </a:lnTo>
                  <a:lnTo>
                    <a:pt x="85168" y="207948"/>
                  </a:lnTo>
                  <a:lnTo>
                    <a:pt x="145328" y="197963"/>
                  </a:lnTo>
                  <a:lnTo>
                    <a:pt x="178371" y="185778"/>
                  </a:lnTo>
                  <a:lnTo>
                    <a:pt x="215388" y="160699"/>
                  </a:lnTo>
                  <a:lnTo>
                    <a:pt x="218461" y="153926"/>
                  </a:lnTo>
                  <a:lnTo>
                    <a:pt x="218171" y="147071"/>
                  </a:lnTo>
                  <a:lnTo>
                    <a:pt x="215638" y="140161"/>
                  </a:lnTo>
                  <a:lnTo>
                    <a:pt x="200344" y="126244"/>
                  </a:lnTo>
                  <a:lnTo>
                    <a:pt x="189715" y="119258"/>
                  </a:lnTo>
                  <a:lnTo>
                    <a:pt x="168546" y="114615"/>
                  </a:lnTo>
                  <a:lnTo>
                    <a:pt x="147439" y="117620"/>
                  </a:lnTo>
                  <a:lnTo>
                    <a:pt x="116995" y="132467"/>
                  </a:lnTo>
                  <a:lnTo>
                    <a:pt x="100352" y="145052"/>
                  </a:lnTo>
                  <a:lnTo>
                    <a:pt x="83416" y="170880"/>
                  </a:lnTo>
                  <a:lnTo>
                    <a:pt x="70989" y="200760"/>
                  </a:lnTo>
                  <a:lnTo>
                    <a:pt x="69765" y="224537"/>
                  </a:lnTo>
                  <a:lnTo>
                    <a:pt x="78512" y="272341"/>
                  </a:lnTo>
                  <a:lnTo>
                    <a:pt x="93713" y="299322"/>
                  </a:lnTo>
                  <a:lnTo>
                    <a:pt x="118624" y="322134"/>
                  </a:lnTo>
                  <a:lnTo>
                    <a:pt x="141239" y="330344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11730" y="4853637"/>
              <a:ext cx="266102" cy="642239"/>
            </a:xfrm>
            <a:custGeom>
              <a:avLst/>
              <a:gdLst/>
              <a:ahLst/>
              <a:cxnLst/>
              <a:rect l="0" t="0" r="0" b="0"/>
              <a:pathLst>
                <a:path w="266102" h="642239">
                  <a:moveTo>
                    <a:pt x="0" y="0"/>
                  </a:moveTo>
                  <a:lnTo>
                    <a:pt x="61111" y="53875"/>
                  </a:lnTo>
                  <a:lnTo>
                    <a:pt x="115543" y="105447"/>
                  </a:lnTo>
                  <a:lnTo>
                    <a:pt x="173372" y="162881"/>
                  </a:lnTo>
                  <a:lnTo>
                    <a:pt x="210293" y="219555"/>
                  </a:lnTo>
                  <a:lnTo>
                    <a:pt x="244459" y="273538"/>
                  </a:lnTo>
                  <a:lnTo>
                    <a:pt x="266101" y="326357"/>
                  </a:lnTo>
                  <a:lnTo>
                    <a:pt x="265888" y="380318"/>
                  </a:lnTo>
                  <a:lnTo>
                    <a:pt x="255336" y="438293"/>
                  </a:lnTo>
                  <a:lnTo>
                    <a:pt x="244241" y="471456"/>
                  </a:lnTo>
                  <a:lnTo>
                    <a:pt x="199392" y="526129"/>
                  </a:lnTo>
                  <a:lnTo>
                    <a:pt x="136114" y="587178"/>
                  </a:lnTo>
                  <a:lnTo>
                    <a:pt x="73700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4421969" y="2905865"/>
            <a:ext cx="178985" cy="42115"/>
          </a:xfrm>
          <a:custGeom>
            <a:avLst/>
            <a:gdLst/>
            <a:ahLst/>
            <a:cxnLst/>
            <a:rect l="0" t="0" r="0" b="0"/>
            <a:pathLst>
              <a:path w="178985" h="42115">
                <a:moveTo>
                  <a:pt x="178984" y="42114"/>
                </a:moveTo>
                <a:lnTo>
                  <a:pt x="123939" y="24156"/>
                </a:lnTo>
                <a:lnTo>
                  <a:pt x="72531" y="13567"/>
                </a:lnTo>
                <a:lnTo>
                  <a:pt x="10180" y="246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4516725" y="3769202"/>
            <a:ext cx="210571" cy="21058"/>
          </a:xfrm>
          <a:custGeom>
            <a:avLst/>
            <a:gdLst/>
            <a:ahLst/>
            <a:cxnLst/>
            <a:rect l="0" t="0" r="0" b="0"/>
            <a:pathLst>
              <a:path w="210571" h="21058">
                <a:moveTo>
                  <a:pt x="210570" y="21057"/>
                </a:moveTo>
                <a:lnTo>
                  <a:pt x="173092" y="12723"/>
                </a:lnTo>
                <a:lnTo>
                  <a:pt x="121669" y="5373"/>
                </a:lnTo>
                <a:lnTo>
                  <a:pt x="69195" y="1592"/>
                </a:lnTo>
                <a:lnTo>
                  <a:pt x="38942" y="70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1473989" y="3549805"/>
            <a:ext cx="558012" cy="630009"/>
          </a:xfrm>
          <a:custGeom>
            <a:avLst/>
            <a:gdLst/>
            <a:ahLst/>
            <a:cxnLst/>
            <a:rect l="0" t="0" r="0" b="0"/>
            <a:pathLst>
              <a:path w="558012" h="630009">
                <a:moveTo>
                  <a:pt x="0" y="630008"/>
                </a:moveTo>
                <a:lnTo>
                  <a:pt x="20244" y="586046"/>
                </a:lnTo>
                <a:lnTo>
                  <a:pt x="59898" y="530150"/>
                </a:lnTo>
                <a:lnTo>
                  <a:pt x="115823" y="472156"/>
                </a:lnTo>
                <a:lnTo>
                  <a:pt x="161048" y="418520"/>
                </a:lnTo>
                <a:lnTo>
                  <a:pt x="217156" y="360339"/>
                </a:lnTo>
                <a:lnTo>
                  <a:pt x="273724" y="303646"/>
                </a:lnTo>
                <a:lnTo>
                  <a:pt x="331062" y="240238"/>
                </a:lnTo>
                <a:lnTo>
                  <a:pt x="388904" y="179671"/>
                </a:lnTo>
                <a:lnTo>
                  <a:pt x="444239" y="128289"/>
                </a:lnTo>
                <a:lnTo>
                  <a:pt x="505174" y="72003"/>
                </a:lnTo>
                <a:lnTo>
                  <a:pt x="554490" y="22865"/>
                </a:lnTo>
                <a:lnTo>
                  <a:pt x="555663" y="17016"/>
                </a:lnTo>
                <a:lnTo>
                  <a:pt x="552936" y="11946"/>
                </a:lnTo>
                <a:lnTo>
                  <a:pt x="547609" y="7397"/>
                </a:lnTo>
                <a:lnTo>
                  <a:pt x="529211" y="2342"/>
                </a:lnTo>
                <a:lnTo>
                  <a:pt x="466914" y="0"/>
                </a:lnTo>
                <a:lnTo>
                  <a:pt x="411094" y="13023"/>
                </a:lnTo>
                <a:lnTo>
                  <a:pt x="379169" y="23068"/>
                </a:lnTo>
                <a:lnTo>
                  <a:pt x="376782" y="23000"/>
                </a:lnTo>
                <a:lnTo>
                  <a:pt x="386607" y="16686"/>
                </a:lnTo>
                <a:lnTo>
                  <a:pt x="431043" y="10380"/>
                </a:lnTo>
                <a:lnTo>
                  <a:pt x="484881" y="9133"/>
                </a:lnTo>
                <a:lnTo>
                  <a:pt x="534986" y="14477"/>
                </a:lnTo>
                <a:lnTo>
                  <a:pt x="542661" y="20782"/>
                </a:lnTo>
                <a:lnTo>
                  <a:pt x="551188" y="40266"/>
                </a:lnTo>
                <a:lnTo>
                  <a:pt x="556663" y="90903"/>
                </a:lnTo>
                <a:lnTo>
                  <a:pt x="557744" y="136607"/>
                </a:lnTo>
                <a:lnTo>
                  <a:pt x="558011" y="1562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8108725">
            <a:off x="1359228" y="948419"/>
            <a:ext cx="1821431" cy="1821431"/>
          </a:xfrm>
          <a:custGeom>
            <a:avLst/>
            <a:gdLst/>
            <a:ahLst/>
            <a:cxnLst/>
            <a:rect l="0" t="0" r="0" b="0"/>
            <a:pathLst>
              <a:path w="1821431" h="1821431">
                <a:moveTo>
                  <a:pt x="0" y="0"/>
                </a:moveTo>
                <a:lnTo>
                  <a:pt x="1821430" y="1821430"/>
                </a:lnTo>
                <a:lnTo>
                  <a:pt x="0" y="182143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2916393" y="831751"/>
            <a:ext cx="368499" cy="431669"/>
            <a:chOff x="2916393" y="831751"/>
            <a:chExt cx="368499" cy="431669"/>
          </a:xfrm>
        </p:grpSpPr>
        <p:sp>
          <p:nvSpPr>
            <p:cNvPr id="3" name="Freeform 2"/>
            <p:cNvSpPr/>
            <p:nvPr/>
          </p:nvSpPr>
          <p:spPr>
            <a:xfrm>
              <a:off x="2916393" y="831751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105285" y="0"/>
                  </a:moveTo>
                  <a:lnTo>
                    <a:pt x="81566" y="58617"/>
                  </a:lnTo>
                  <a:lnTo>
                    <a:pt x="54950" y="115214"/>
                  </a:lnTo>
                  <a:lnTo>
                    <a:pt x="34229" y="169547"/>
                  </a:lnTo>
                  <a:lnTo>
                    <a:pt x="12784" y="22200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01559" y="884393"/>
              <a:ext cx="183333" cy="379027"/>
            </a:xfrm>
            <a:custGeom>
              <a:avLst/>
              <a:gdLst/>
              <a:ahLst/>
              <a:cxnLst/>
              <a:rect l="0" t="0" r="0" b="0"/>
              <a:pathLst>
                <a:path w="183333" h="379027">
                  <a:moveTo>
                    <a:pt x="88575" y="0"/>
                  </a:moveTo>
                  <a:lnTo>
                    <a:pt x="31010" y="62461"/>
                  </a:lnTo>
                  <a:lnTo>
                    <a:pt x="12688" y="73774"/>
                  </a:lnTo>
                  <a:lnTo>
                    <a:pt x="7568" y="72580"/>
                  </a:lnTo>
                  <a:lnTo>
                    <a:pt x="5325" y="67104"/>
                  </a:lnTo>
                  <a:lnTo>
                    <a:pt x="4999" y="58774"/>
                  </a:lnTo>
                  <a:lnTo>
                    <a:pt x="10876" y="43280"/>
                  </a:lnTo>
                  <a:lnTo>
                    <a:pt x="15719" y="35872"/>
                  </a:lnTo>
                  <a:lnTo>
                    <a:pt x="30458" y="24522"/>
                  </a:lnTo>
                  <a:lnTo>
                    <a:pt x="68517" y="7704"/>
                  </a:lnTo>
                  <a:lnTo>
                    <a:pt x="89019" y="6544"/>
                  </a:lnTo>
                  <a:lnTo>
                    <a:pt x="108660" y="11097"/>
                  </a:lnTo>
                  <a:lnTo>
                    <a:pt x="125188" y="20920"/>
                  </a:lnTo>
                  <a:lnTo>
                    <a:pt x="147647" y="45193"/>
                  </a:lnTo>
                  <a:lnTo>
                    <a:pt x="167791" y="86006"/>
                  </a:lnTo>
                  <a:lnTo>
                    <a:pt x="177037" y="123230"/>
                  </a:lnTo>
                  <a:lnTo>
                    <a:pt x="168003" y="184164"/>
                  </a:lnTo>
                  <a:lnTo>
                    <a:pt x="143243" y="241451"/>
                  </a:lnTo>
                  <a:lnTo>
                    <a:pt x="128170" y="270413"/>
                  </a:lnTo>
                  <a:lnTo>
                    <a:pt x="102116" y="301160"/>
                  </a:lnTo>
                  <a:lnTo>
                    <a:pt x="75820" y="317090"/>
                  </a:lnTo>
                  <a:lnTo>
                    <a:pt x="45801" y="329219"/>
                  </a:lnTo>
                  <a:lnTo>
                    <a:pt x="25111" y="330374"/>
                  </a:lnTo>
                  <a:lnTo>
                    <a:pt x="14680" y="329044"/>
                  </a:lnTo>
                  <a:lnTo>
                    <a:pt x="7726" y="323478"/>
                  </a:lnTo>
                  <a:lnTo>
                    <a:pt x="0" y="304815"/>
                  </a:lnTo>
                  <a:lnTo>
                    <a:pt x="2805" y="284042"/>
                  </a:lnTo>
                  <a:lnTo>
                    <a:pt x="17539" y="255737"/>
                  </a:lnTo>
                  <a:lnTo>
                    <a:pt x="31267" y="241173"/>
                  </a:lnTo>
                  <a:lnTo>
                    <a:pt x="49067" y="230800"/>
                  </a:lnTo>
                  <a:lnTo>
                    <a:pt x="84408" y="223973"/>
                  </a:lnTo>
                  <a:lnTo>
                    <a:pt x="93986" y="226525"/>
                  </a:lnTo>
                  <a:lnTo>
                    <a:pt x="101541" y="231735"/>
                  </a:lnTo>
                  <a:lnTo>
                    <a:pt x="113055" y="248053"/>
                  </a:lnTo>
                  <a:lnTo>
                    <a:pt x="133725" y="304486"/>
                  </a:lnTo>
                  <a:lnTo>
                    <a:pt x="149313" y="346105"/>
                  </a:lnTo>
                  <a:lnTo>
                    <a:pt x="165973" y="368232"/>
                  </a:lnTo>
                  <a:lnTo>
                    <a:pt x="18333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2168870" y="736994"/>
            <a:ext cx="305328" cy="168813"/>
          </a:xfrm>
          <a:custGeom>
            <a:avLst/>
            <a:gdLst/>
            <a:ahLst/>
            <a:cxnLst/>
            <a:rect l="0" t="0" r="0" b="0"/>
            <a:pathLst>
              <a:path w="305328" h="168813">
                <a:moveTo>
                  <a:pt x="305327" y="63171"/>
                </a:moveTo>
                <a:lnTo>
                  <a:pt x="282970" y="63171"/>
                </a:lnTo>
                <a:lnTo>
                  <a:pt x="265754" y="69410"/>
                </a:lnTo>
                <a:lnTo>
                  <a:pt x="214228" y="112669"/>
                </a:lnTo>
                <a:lnTo>
                  <a:pt x="181044" y="163515"/>
                </a:lnTo>
                <a:lnTo>
                  <a:pt x="173338" y="167502"/>
                </a:lnTo>
                <a:lnTo>
                  <a:pt x="155418" y="168812"/>
                </a:lnTo>
                <a:lnTo>
                  <a:pt x="138875" y="162375"/>
                </a:lnTo>
                <a:lnTo>
                  <a:pt x="87855" y="118967"/>
                </a:lnTo>
                <a:lnTo>
                  <a:pt x="48164" y="60617"/>
                </a:lnTo>
                <a:lnTo>
                  <a:pt x="28959" y="37718"/>
                </a:lnTo>
                <a:lnTo>
                  <a:pt x="15340" y="1273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996971" y="2035012"/>
            <a:ext cx="329828" cy="351910"/>
          </a:xfrm>
          <a:custGeom>
            <a:avLst/>
            <a:gdLst/>
            <a:ahLst/>
            <a:cxnLst/>
            <a:rect l="0" t="0" r="0" b="0"/>
            <a:pathLst>
              <a:path w="329828" h="351910">
                <a:moveTo>
                  <a:pt x="245599" y="39102"/>
                </a:moveTo>
                <a:lnTo>
                  <a:pt x="234420" y="22334"/>
                </a:lnTo>
                <a:lnTo>
                  <a:pt x="219573" y="10982"/>
                </a:lnTo>
                <a:lnTo>
                  <a:pt x="200107" y="3207"/>
                </a:lnTo>
                <a:lnTo>
                  <a:pt x="161669" y="0"/>
                </a:lnTo>
                <a:lnTo>
                  <a:pt x="103111" y="8804"/>
                </a:lnTo>
                <a:lnTo>
                  <a:pt x="79326" y="17447"/>
                </a:lnTo>
                <a:lnTo>
                  <a:pt x="57056" y="32987"/>
                </a:lnTo>
                <a:lnTo>
                  <a:pt x="41699" y="51592"/>
                </a:lnTo>
                <a:lnTo>
                  <a:pt x="11124" y="104870"/>
                </a:lnTo>
                <a:lnTo>
                  <a:pt x="0" y="149576"/>
                </a:lnTo>
                <a:lnTo>
                  <a:pt x="4243" y="194147"/>
                </a:lnTo>
                <a:lnTo>
                  <a:pt x="19798" y="242709"/>
                </a:lnTo>
                <a:lnTo>
                  <a:pt x="46015" y="295393"/>
                </a:lnTo>
                <a:lnTo>
                  <a:pt x="69869" y="321320"/>
                </a:lnTo>
                <a:lnTo>
                  <a:pt x="99164" y="340701"/>
                </a:lnTo>
                <a:lnTo>
                  <a:pt x="120855" y="348621"/>
                </a:lnTo>
                <a:lnTo>
                  <a:pt x="159375" y="351909"/>
                </a:lnTo>
                <a:lnTo>
                  <a:pt x="214312" y="343133"/>
                </a:lnTo>
                <a:lnTo>
                  <a:pt x="270224" y="324545"/>
                </a:lnTo>
                <a:lnTo>
                  <a:pt x="329827" y="3023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346458" y="676692"/>
            <a:ext cx="169646" cy="344573"/>
          </a:xfrm>
          <a:custGeom>
            <a:avLst/>
            <a:gdLst/>
            <a:ahLst/>
            <a:cxnLst/>
            <a:rect l="0" t="0" r="0" b="0"/>
            <a:pathLst>
              <a:path w="169646" h="344573">
                <a:moveTo>
                  <a:pt x="148588" y="102416"/>
                </a:moveTo>
                <a:lnTo>
                  <a:pt x="151708" y="59725"/>
                </a:lnTo>
                <a:lnTo>
                  <a:pt x="154177" y="49389"/>
                </a:lnTo>
                <a:lnTo>
                  <a:pt x="153484" y="40158"/>
                </a:lnTo>
                <a:lnTo>
                  <a:pt x="146475" y="23663"/>
                </a:lnTo>
                <a:lnTo>
                  <a:pt x="132441" y="11653"/>
                </a:lnTo>
                <a:lnTo>
                  <a:pt x="113336" y="3585"/>
                </a:lnTo>
                <a:lnTo>
                  <a:pt x="89247" y="0"/>
                </a:lnTo>
                <a:lnTo>
                  <a:pt x="69182" y="4645"/>
                </a:lnTo>
                <a:lnTo>
                  <a:pt x="37237" y="26692"/>
                </a:lnTo>
                <a:lnTo>
                  <a:pt x="3319" y="76517"/>
                </a:lnTo>
                <a:lnTo>
                  <a:pt x="269" y="85150"/>
                </a:lnTo>
                <a:lnTo>
                  <a:pt x="0" y="104101"/>
                </a:lnTo>
                <a:lnTo>
                  <a:pt x="6426" y="134501"/>
                </a:lnTo>
                <a:lnTo>
                  <a:pt x="21328" y="160146"/>
                </a:lnTo>
                <a:lnTo>
                  <a:pt x="29823" y="165469"/>
                </a:lnTo>
                <a:lnTo>
                  <a:pt x="64136" y="172961"/>
                </a:lnTo>
                <a:lnTo>
                  <a:pt x="90387" y="174714"/>
                </a:lnTo>
                <a:lnTo>
                  <a:pt x="111413" y="169254"/>
                </a:lnTo>
                <a:lnTo>
                  <a:pt x="143974" y="146684"/>
                </a:lnTo>
                <a:lnTo>
                  <a:pt x="160219" y="120992"/>
                </a:lnTo>
                <a:lnTo>
                  <a:pt x="162191" y="119479"/>
                </a:lnTo>
                <a:lnTo>
                  <a:pt x="166776" y="182572"/>
                </a:lnTo>
                <a:lnTo>
                  <a:pt x="169078" y="239176"/>
                </a:lnTo>
                <a:lnTo>
                  <a:pt x="163505" y="301057"/>
                </a:lnTo>
                <a:lnTo>
                  <a:pt x="169645" y="3445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092392" y="379025"/>
            <a:ext cx="2393370" cy="651428"/>
            <a:chOff x="5092392" y="379025"/>
            <a:chExt cx="2393370" cy="651428"/>
          </a:xfrm>
        </p:grpSpPr>
        <p:sp>
          <p:nvSpPr>
            <p:cNvPr id="9" name="Freeform 8"/>
            <p:cNvSpPr/>
            <p:nvPr/>
          </p:nvSpPr>
          <p:spPr>
            <a:xfrm>
              <a:off x="5092392" y="625641"/>
              <a:ext cx="329785" cy="342981"/>
            </a:xfrm>
            <a:custGeom>
              <a:avLst/>
              <a:gdLst/>
              <a:ahLst/>
              <a:cxnLst/>
              <a:rect l="0" t="0" r="0" b="0"/>
              <a:pathLst>
                <a:path w="329785" h="342981">
                  <a:moveTo>
                    <a:pt x="224499" y="121882"/>
                  </a:moveTo>
                  <a:lnTo>
                    <a:pt x="218910" y="63265"/>
                  </a:lnTo>
                  <a:lnTo>
                    <a:pt x="209926" y="42797"/>
                  </a:lnTo>
                  <a:lnTo>
                    <a:pt x="185096" y="10594"/>
                  </a:lnTo>
                  <a:lnTo>
                    <a:pt x="165262" y="2231"/>
                  </a:lnTo>
                  <a:lnTo>
                    <a:pt x="153422" y="0"/>
                  </a:lnTo>
                  <a:lnTo>
                    <a:pt x="130908" y="3761"/>
                  </a:lnTo>
                  <a:lnTo>
                    <a:pt x="109203" y="14402"/>
                  </a:lnTo>
                  <a:lnTo>
                    <a:pt x="56111" y="59808"/>
                  </a:lnTo>
                  <a:lnTo>
                    <a:pt x="35656" y="90622"/>
                  </a:lnTo>
                  <a:lnTo>
                    <a:pt x="14479" y="146101"/>
                  </a:lnTo>
                  <a:lnTo>
                    <a:pt x="0" y="199715"/>
                  </a:lnTo>
                  <a:lnTo>
                    <a:pt x="573" y="235801"/>
                  </a:lnTo>
                  <a:lnTo>
                    <a:pt x="12417" y="293906"/>
                  </a:lnTo>
                  <a:lnTo>
                    <a:pt x="23395" y="318830"/>
                  </a:lnTo>
                  <a:lnTo>
                    <a:pt x="33108" y="326880"/>
                  </a:lnTo>
                  <a:lnTo>
                    <a:pt x="59498" y="335825"/>
                  </a:lnTo>
                  <a:lnTo>
                    <a:pt x="101650" y="335271"/>
                  </a:lnTo>
                  <a:lnTo>
                    <a:pt x="123496" y="327466"/>
                  </a:lnTo>
                  <a:lnTo>
                    <a:pt x="132597" y="322109"/>
                  </a:lnTo>
                  <a:lnTo>
                    <a:pt x="145829" y="306798"/>
                  </a:lnTo>
                  <a:lnTo>
                    <a:pt x="179753" y="247820"/>
                  </a:lnTo>
                  <a:lnTo>
                    <a:pt x="198416" y="194358"/>
                  </a:lnTo>
                  <a:lnTo>
                    <a:pt x="203123" y="163763"/>
                  </a:lnTo>
                  <a:lnTo>
                    <a:pt x="205569" y="163841"/>
                  </a:lnTo>
                  <a:lnTo>
                    <a:pt x="208369" y="167402"/>
                  </a:lnTo>
                  <a:lnTo>
                    <a:pt x="216352" y="224611"/>
                  </a:lnTo>
                  <a:lnTo>
                    <a:pt x="233001" y="279473"/>
                  </a:lnTo>
                  <a:lnTo>
                    <a:pt x="244265" y="300717"/>
                  </a:lnTo>
                  <a:lnTo>
                    <a:pt x="260190" y="315618"/>
                  </a:lnTo>
                  <a:lnTo>
                    <a:pt x="306928" y="337471"/>
                  </a:lnTo>
                  <a:lnTo>
                    <a:pt x="329784" y="342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16671" y="379025"/>
              <a:ext cx="189734" cy="253407"/>
            </a:xfrm>
            <a:custGeom>
              <a:avLst/>
              <a:gdLst/>
              <a:ahLst/>
              <a:cxnLst/>
              <a:rect l="0" t="0" r="0" b="0"/>
              <a:pathLst>
                <a:path w="189734" h="253407">
                  <a:moveTo>
                    <a:pt x="52862" y="0"/>
                  </a:moveTo>
                  <a:lnTo>
                    <a:pt x="41684" y="11179"/>
                  </a:lnTo>
                  <a:lnTo>
                    <a:pt x="36196" y="29145"/>
                  </a:lnTo>
                  <a:lnTo>
                    <a:pt x="31417" y="51558"/>
                  </a:lnTo>
                  <a:lnTo>
                    <a:pt x="21494" y="73218"/>
                  </a:lnTo>
                  <a:lnTo>
                    <a:pt x="19082" y="75718"/>
                  </a:lnTo>
                  <a:lnTo>
                    <a:pt x="18644" y="72706"/>
                  </a:lnTo>
                  <a:lnTo>
                    <a:pt x="26346" y="39838"/>
                  </a:lnTo>
                  <a:lnTo>
                    <a:pt x="41366" y="15444"/>
                  </a:lnTo>
                  <a:lnTo>
                    <a:pt x="60231" y="6864"/>
                  </a:lnTo>
                  <a:lnTo>
                    <a:pt x="71813" y="4576"/>
                  </a:lnTo>
                  <a:lnTo>
                    <a:pt x="81874" y="5391"/>
                  </a:lnTo>
                  <a:lnTo>
                    <a:pt x="99291" y="12535"/>
                  </a:lnTo>
                  <a:lnTo>
                    <a:pt x="122251" y="35300"/>
                  </a:lnTo>
                  <a:lnTo>
                    <a:pt x="138283" y="69861"/>
                  </a:lnTo>
                  <a:lnTo>
                    <a:pt x="144853" y="109737"/>
                  </a:lnTo>
                  <a:lnTo>
                    <a:pt x="141210" y="145599"/>
                  </a:lnTo>
                  <a:lnTo>
                    <a:pt x="127132" y="178451"/>
                  </a:lnTo>
                  <a:lnTo>
                    <a:pt x="87699" y="227455"/>
                  </a:lnTo>
                  <a:lnTo>
                    <a:pt x="61235" y="248978"/>
                  </a:lnTo>
                  <a:lnTo>
                    <a:pt x="51425" y="252553"/>
                  </a:lnTo>
                  <a:lnTo>
                    <a:pt x="31166" y="253406"/>
                  </a:lnTo>
                  <a:lnTo>
                    <a:pt x="13584" y="246766"/>
                  </a:lnTo>
                  <a:lnTo>
                    <a:pt x="5620" y="241720"/>
                  </a:lnTo>
                  <a:lnTo>
                    <a:pt x="1480" y="233676"/>
                  </a:lnTo>
                  <a:lnTo>
                    <a:pt x="0" y="212261"/>
                  </a:lnTo>
                  <a:lnTo>
                    <a:pt x="3583" y="203509"/>
                  </a:lnTo>
                  <a:lnTo>
                    <a:pt x="16922" y="190664"/>
                  </a:lnTo>
                  <a:lnTo>
                    <a:pt x="37669" y="187295"/>
                  </a:lnTo>
                  <a:lnTo>
                    <a:pt x="61318" y="190867"/>
                  </a:lnTo>
                  <a:lnTo>
                    <a:pt x="115760" y="218692"/>
                  </a:lnTo>
                  <a:lnTo>
                    <a:pt x="165520" y="241377"/>
                  </a:lnTo>
                  <a:lnTo>
                    <a:pt x="18973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48559" y="74752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22217" y="800165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57649" y="16789"/>
                  </a:lnTo>
                  <a:lnTo>
                    <a:pt x="110142" y="19793"/>
                  </a:lnTo>
                  <a:lnTo>
                    <a:pt x="47926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59129" y="568538"/>
              <a:ext cx="245039" cy="451678"/>
            </a:xfrm>
            <a:custGeom>
              <a:avLst/>
              <a:gdLst/>
              <a:ahLst/>
              <a:cxnLst/>
              <a:rect l="0" t="0" r="0" b="0"/>
              <a:pathLst>
                <a:path w="245039" h="451678">
                  <a:moveTo>
                    <a:pt x="0" y="0"/>
                  </a:moveTo>
                  <a:lnTo>
                    <a:pt x="14655" y="58617"/>
                  </a:lnTo>
                  <a:lnTo>
                    <a:pt x="20962" y="121197"/>
                  </a:lnTo>
                  <a:lnTo>
                    <a:pt x="27918" y="172521"/>
                  </a:lnTo>
                  <a:lnTo>
                    <a:pt x="30499" y="224773"/>
                  </a:lnTo>
                  <a:lnTo>
                    <a:pt x="31264" y="276130"/>
                  </a:lnTo>
                  <a:lnTo>
                    <a:pt x="28402" y="335998"/>
                  </a:lnTo>
                  <a:lnTo>
                    <a:pt x="16919" y="387294"/>
                  </a:lnTo>
                  <a:lnTo>
                    <a:pt x="14789" y="390388"/>
                  </a:lnTo>
                  <a:lnTo>
                    <a:pt x="13369" y="387770"/>
                  </a:lnTo>
                  <a:lnTo>
                    <a:pt x="10903" y="330178"/>
                  </a:lnTo>
                  <a:lnTo>
                    <a:pt x="12979" y="290203"/>
                  </a:lnTo>
                  <a:lnTo>
                    <a:pt x="21756" y="270919"/>
                  </a:lnTo>
                  <a:lnTo>
                    <a:pt x="45441" y="241320"/>
                  </a:lnTo>
                  <a:lnTo>
                    <a:pt x="74686" y="221501"/>
                  </a:lnTo>
                  <a:lnTo>
                    <a:pt x="95195" y="218548"/>
                  </a:lnTo>
                  <a:lnTo>
                    <a:pt x="157966" y="232328"/>
                  </a:lnTo>
                  <a:lnTo>
                    <a:pt x="200050" y="251393"/>
                  </a:lnTo>
                  <a:lnTo>
                    <a:pt x="226040" y="270889"/>
                  </a:lnTo>
                  <a:lnTo>
                    <a:pt x="238113" y="293921"/>
                  </a:lnTo>
                  <a:lnTo>
                    <a:pt x="245038" y="321314"/>
                  </a:lnTo>
                  <a:lnTo>
                    <a:pt x="237177" y="383948"/>
                  </a:lnTo>
                  <a:lnTo>
                    <a:pt x="222093" y="413890"/>
                  </a:lnTo>
                  <a:lnTo>
                    <a:pt x="206333" y="426886"/>
                  </a:lnTo>
                  <a:lnTo>
                    <a:pt x="167619" y="444762"/>
                  </a:lnTo>
                  <a:lnTo>
                    <a:pt x="104250" y="451677"/>
                  </a:lnTo>
                  <a:lnTo>
                    <a:pt x="79089" y="449920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59171" y="420591"/>
              <a:ext cx="178985" cy="227364"/>
            </a:xfrm>
            <a:custGeom>
              <a:avLst/>
              <a:gdLst/>
              <a:ahLst/>
              <a:cxnLst/>
              <a:rect l="0" t="0" r="0" b="0"/>
              <a:pathLst>
                <a:path w="178985" h="227364">
                  <a:moveTo>
                    <a:pt x="0" y="21605"/>
                  </a:moveTo>
                  <a:lnTo>
                    <a:pt x="11178" y="4838"/>
                  </a:lnTo>
                  <a:lnTo>
                    <a:pt x="17981" y="1068"/>
                  </a:lnTo>
                  <a:lnTo>
                    <a:pt x="34897" y="0"/>
                  </a:lnTo>
                  <a:lnTo>
                    <a:pt x="64152" y="11564"/>
                  </a:lnTo>
                  <a:lnTo>
                    <a:pt x="89458" y="29809"/>
                  </a:lnTo>
                  <a:lnTo>
                    <a:pt x="106185" y="55621"/>
                  </a:lnTo>
                  <a:lnTo>
                    <a:pt x="121147" y="96955"/>
                  </a:lnTo>
                  <a:lnTo>
                    <a:pt x="123633" y="134268"/>
                  </a:lnTo>
                  <a:lnTo>
                    <a:pt x="116311" y="168071"/>
                  </a:lnTo>
                  <a:lnTo>
                    <a:pt x="93468" y="207814"/>
                  </a:lnTo>
                  <a:lnTo>
                    <a:pt x="86879" y="215935"/>
                  </a:lnTo>
                  <a:lnTo>
                    <a:pt x="67079" y="224957"/>
                  </a:lnTo>
                  <a:lnTo>
                    <a:pt x="55248" y="227363"/>
                  </a:lnTo>
                  <a:lnTo>
                    <a:pt x="32744" y="223798"/>
                  </a:lnTo>
                  <a:lnTo>
                    <a:pt x="21829" y="219571"/>
                  </a:lnTo>
                  <a:lnTo>
                    <a:pt x="14552" y="212074"/>
                  </a:lnTo>
                  <a:lnTo>
                    <a:pt x="6468" y="191266"/>
                  </a:lnTo>
                  <a:lnTo>
                    <a:pt x="9114" y="169540"/>
                  </a:lnTo>
                  <a:lnTo>
                    <a:pt x="13095" y="158833"/>
                  </a:lnTo>
                  <a:lnTo>
                    <a:pt x="20428" y="151695"/>
                  </a:lnTo>
                  <a:lnTo>
                    <a:pt x="41054" y="143764"/>
                  </a:lnTo>
                  <a:lnTo>
                    <a:pt x="62700" y="143358"/>
                  </a:lnTo>
                  <a:lnTo>
                    <a:pt x="124157" y="155749"/>
                  </a:lnTo>
                  <a:lnTo>
                    <a:pt x="178984" y="169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22425" y="747523"/>
              <a:ext cx="147399" cy="8334"/>
            </a:xfrm>
            <a:custGeom>
              <a:avLst/>
              <a:gdLst/>
              <a:ahLst/>
              <a:cxnLst/>
              <a:rect l="0" t="0" r="0" b="0"/>
              <a:pathLst>
                <a:path w="147399" h="8334">
                  <a:moveTo>
                    <a:pt x="147398" y="0"/>
                  </a:moveTo>
                  <a:lnTo>
                    <a:pt x="109920" y="8333"/>
                  </a:lnTo>
                  <a:lnTo>
                    <a:pt x="52907" y="45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11896" y="852808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24840" y="10528"/>
                  </a:lnTo>
                  <a:lnTo>
                    <a:pt x="64304" y="4939"/>
                  </a:lnTo>
                  <a:lnTo>
                    <a:pt x="3676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92149" y="702074"/>
              <a:ext cx="240929" cy="328379"/>
            </a:xfrm>
            <a:custGeom>
              <a:avLst/>
              <a:gdLst/>
              <a:ahLst/>
              <a:cxnLst/>
              <a:rect l="0" t="0" r="0" b="0"/>
              <a:pathLst>
                <a:path w="240929" h="328379">
                  <a:moveTo>
                    <a:pt x="188286" y="55977"/>
                  </a:moveTo>
                  <a:lnTo>
                    <a:pt x="178711" y="31931"/>
                  </a:lnTo>
                  <a:lnTo>
                    <a:pt x="168043" y="17604"/>
                  </a:lnTo>
                  <a:lnTo>
                    <a:pt x="143293" y="1974"/>
                  </a:lnTo>
                  <a:lnTo>
                    <a:pt x="120716" y="0"/>
                  </a:lnTo>
                  <a:lnTo>
                    <a:pt x="96253" y="4192"/>
                  </a:lnTo>
                  <a:lnTo>
                    <a:pt x="63921" y="19707"/>
                  </a:lnTo>
                  <a:lnTo>
                    <a:pt x="39003" y="40291"/>
                  </a:lnTo>
                  <a:lnTo>
                    <a:pt x="17971" y="69267"/>
                  </a:lnTo>
                  <a:lnTo>
                    <a:pt x="4982" y="106968"/>
                  </a:lnTo>
                  <a:lnTo>
                    <a:pt x="0" y="161629"/>
                  </a:lnTo>
                  <a:lnTo>
                    <a:pt x="4605" y="217487"/>
                  </a:lnTo>
                  <a:lnTo>
                    <a:pt x="19088" y="259550"/>
                  </a:lnTo>
                  <a:lnTo>
                    <a:pt x="34708" y="281375"/>
                  </a:lnTo>
                  <a:lnTo>
                    <a:pt x="73332" y="314450"/>
                  </a:lnTo>
                  <a:lnTo>
                    <a:pt x="100151" y="322932"/>
                  </a:lnTo>
                  <a:lnTo>
                    <a:pt x="159438" y="328378"/>
                  </a:lnTo>
                  <a:lnTo>
                    <a:pt x="220940" y="312875"/>
                  </a:lnTo>
                  <a:lnTo>
                    <a:pt x="240928" y="308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64663" y="434432"/>
              <a:ext cx="221099" cy="253166"/>
            </a:xfrm>
            <a:custGeom>
              <a:avLst/>
              <a:gdLst/>
              <a:ahLst/>
              <a:cxnLst/>
              <a:rect l="0" t="0" r="0" b="0"/>
              <a:pathLst>
                <a:path w="221099" h="253166">
                  <a:moveTo>
                    <a:pt x="0" y="39350"/>
                  </a:moveTo>
                  <a:lnTo>
                    <a:pt x="11178" y="22582"/>
                  </a:lnTo>
                  <a:lnTo>
                    <a:pt x="26026" y="11231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89878" y="4704"/>
                  </a:lnTo>
                  <a:lnTo>
                    <a:pt x="98523" y="9233"/>
                  </a:lnTo>
                  <a:lnTo>
                    <a:pt x="111248" y="23625"/>
                  </a:lnTo>
                  <a:lnTo>
                    <a:pt x="132759" y="72807"/>
                  </a:lnTo>
                  <a:lnTo>
                    <a:pt x="144160" y="127761"/>
                  </a:lnTo>
                  <a:lnTo>
                    <a:pt x="143320" y="171221"/>
                  </a:lnTo>
                  <a:lnTo>
                    <a:pt x="137397" y="193885"/>
                  </a:lnTo>
                  <a:lnTo>
                    <a:pt x="114530" y="227500"/>
                  </a:lnTo>
                  <a:lnTo>
                    <a:pt x="100035" y="241125"/>
                  </a:lnTo>
                  <a:lnTo>
                    <a:pt x="81895" y="251080"/>
                  </a:lnTo>
                  <a:lnTo>
                    <a:pt x="62134" y="253165"/>
                  </a:lnTo>
                  <a:lnTo>
                    <a:pt x="42823" y="249023"/>
                  </a:lnTo>
                  <a:lnTo>
                    <a:pt x="26441" y="239383"/>
                  </a:lnTo>
                  <a:lnTo>
                    <a:pt x="22307" y="231197"/>
                  </a:lnTo>
                  <a:lnTo>
                    <a:pt x="20833" y="209623"/>
                  </a:lnTo>
                  <a:lnTo>
                    <a:pt x="24417" y="200828"/>
                  </a:lnTo>
                  <a:lnTo>
                    <a:pt x="37758" y="187937"/>
                  </a:lnTo>
                  <a:lnTo>
                    <a:pt x="58506" y="181428"/>
                  </a:lnTo>
                  <a:lnTo>
                    <a:pt x="82155" y="179705"/>
                  </a:lnTo>
                  <a:lnTo>
                    <a:pt x="136597" y="191179"/>
                  </a:lnTo>
                  <a:lnTo>
                    <a:pt x="200017" y="211396"/>
                  </a:lnTo>
                  <a:lnTo>
                    <a:pt x="221098" y="21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950711" y="1228659"/>
            <a:ext cx="1345331" cy="803342"/>
            <a:chOff x="4950711" y="1228659"/>
            <a:chExt cx="1345331" cy="803342"/>
          </a:xfrm>
        </p:grpSpPr>
        <p:sp>
          <p:nvSpPr>
            <p:cNvPr id="20" name="Freeform 19"/>
            <p:cNvSpPr/>
            <p:nvPr/>
          </p:nvSpPr>
          <p:spPr>
            <a:xfrm>
              <a:off x="4950711" y="1468060"/>
              <a:ext cx="271424" cy="563941"/>
            </a:xfrm>
            <a:custGeom>
              <a:avLst/>
              <a:gdLst/>
              <a:ahLst/>
              <a:cxnLst/>
              <a:rect l="0" t="0" r="0" b="0"/>
              <a:pathLst>
                <a:path w="271424" h="563941">
                  <a:moveTo>
                    <a:pt x="271423" y="100686"/>
                  </a:moveTo>
                  <a:lnTo>
                    <a:pt x="261848" y="76639"/>
                  </a:lnTo>
                  <a:lnTo>
                    <a:pt x="222928" y="26815"/>
                  </a:lnTo>
                  <a:lnTo>
                    <a:pt x="200347" y="10922"/>
                  </a:lnTo>
                  <a:lnTo>
                    <a:pt x="161326" y="0"/>
                  </a:lnTo>
                  <a:lnTo>
                    <a:pt x="125718" y="2353"/>
                  </a:lnTo>
                  <a:lnTo>
                    <a:pt x="82245" y="22034"/>
                  </a:lnTo>
                  <a:lnTo>
                    <a:pt x="51594" y="42806"/>
                  </a:lnTo>
                  <a:lnTo>
                    <a:pt x="28344" y="70668"/>
                  </a:lnTo>
                  <a:lnTo>
                    <a:pt x="5504" y="127538"/>
                  </a:lnTo>
                  <a:lnTo>
                    <a:pt x="0" y="168044"/>
                  </a:lnTo>
                  <a:lnTo>
                    <a:pt x="3958" y="204092"/>
                  </a:lnTo>
                  <a:lnTo>
                    <a:pt x="18129" y="237000"/>
                  </a:lnTo>
                  <a:lnTo>
                    <a:pt x="57599" y="286024"/>
                  </a:lnTo>
                  <a:lnTo>
                    <a:pt x="77734" y="294192"/>
                  </a:lnTo>
                  <a:lnTo>
                    <a:pt x="101112" y="296653"/>
                  </a:lnTo>
                  <a:lnTo>
                    <a:pt x="123200" y="293847"/>
                  </a:lnTo>
                  <a:lnTo>
                    <a:pt x="176558" y="267773"/>
                  </a:lnTo>
                  <a:lnTo>
                    <a:pt x="213170" y="240795"/>
                  </a:lnTo>
                  <a:lnTo>
                    <a:pt x="248136" y="184274"/>
                  </a:lnTo>
                  <a:lnTo>
                    <a:pt x="253559" y="180978"/>
                  </a:lnTo>
                  <a:lnTo>
                    <a:pt x="258344" y="182290"/>
                  </a:lnTo>
                  <a:lnTo>
                    <a:pt x="262704" y="186674"/>
                  </a:lnTo>
                  <a:lnTo>
                    <a:pt x="267548" y="207143"/>
                  </a:lnTo>
                  <a:lnTo>
                    <a:pt x="270658" y="267943"/>
                  </a:lnTo>
                  <a:lnTo>
                    <a:pt x="271196" y="318959"/>
                  </a:lnTo>
                  <a:lnTo>
                    <a:pt x="271378" y="381364"/>
                  </a:lnTo>
                  <a:lnTo>
                    <a:pt x="268295" y="442564"/>
                  </a:lnTo>
                  <a:lnTo>
                    <a:pt x="262357" y="494731"/>
                  </a:lnTo>
                  <a:lnTo>
                    <a:pt x="261087" y="551591"/>
                  </a:lnTo>
                  <a:lnTo>
                    <a:pt x="260895" y="563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17622" y="1228659"/>
              <a:ext cx="183498" cy="248211"/>
            </a:xfrm>
            <a:custGeom>
              <a:avLst/>
              <a:gdLst/>
              <a:ahLst/>
              <a:cxnLst/>
              <a:rect l="0" t="0" r="0" b="0"/>
              <a:pathLst>
                <a:path w="183498" h="248211">
                  <a:moveTo>
                    <a:pt x="36098" y="13703"/>
                  </a:moveTo>
                  <a:lnTo>
                    <a:pt x="20457" y="31684"/>
                  </a:lnTo>
                  <a:lnTo>
                    <a:pt x="0" y="79868"/>
                  </a:lnTo>
                  <a:lnTo>
                    <a:pt x="9277" y="43141"/>
                  </a:lnTo>
                  <a:lnTo>
                    <a:pt x="24511" y="18656"/>
                  </a:lnTo>
                  <a:lnTo>
                    <a:pt x="40307" y="6936"/>
                  </a:lnTo>
                  <a:lnTo>
                    <a:pt x="49432" y="2173"/>
                  </a:lnTo>
                  <a:lnTo>
                    <a:pt x="68931" y="0"/>
                  </a:lnTo>
                  <a:lnTo>
                    <a:pt x="88125" y="4103"/>
                  </a:lnTo>
                  <a:lnTo>
                    <a:pt x="104454" y="13726"/>
                  </a:lnTo>
                  <a:lnTo>
                    <a:pt x="126802" y="37887"/>
                  </a:lnTo>
                  <a:lnTo>
                    <a:pt x="134902" y="60326"/>
                  </a:lnTo>
                  <a:lnTo>
                    <a:pt x="146595" y="118195"/>
                  </a:lnTo>
                  <a:lnTo>
                    <a:pt x="136712" y="171526"/>
                  </a:lnTo>
                  <a:lnTo>
                    <a:pt x="115200" y="212554"/>
                  </a:lnTo>
                  <a:lnTo>
                    <a:pt x="102060" y="229203"/>
                  </a:lnTo>
                  <a:lnTo>
                    <a:pt x="82182" y="241282"/>
                  </a:lnTo>
                  <a:lnTo>
                    <a:pt x="58919" y="248210"/>
                  </a:lnTo>
                  <a:lnTo>
                    <a:pt x="36882" y="247390"/>
                  </a:lnTo>
                  <a:lnTo>
                    <a:pt x="18509" y="236887"/>
                  </a:lnTo>
                  <a:lnTo>
                    <a:pt x="10334" y="229173"/>
                  </a:lnTo>
                  <a:lnTo>
                    <a:pt x="6054" y="220521"/>
                  </a:lnTo>
                  <a:lnTo>
                    <a:pt x="4418" y="201548"/>
                  </a:lnTo>
                  <a:lnTo>
                    <a:pt x="9128" y="195085"/>
                  </a:lnTo>
                  <a:lnTo>
                    <a:pt x="26841" y="187904"/>
                  </a:lnTo>
                  <a:lnTo>
                    <a:pt x="47192" y="187832"/>
                  </a:lnTo>
                  <a:lnTo>
                    <a:pt x="88852" y="197318"/>
                  </a:lnTo>
                  <a:lnTo>
                    <a:pt x="151921" y="226418"/>
                  </a:lnTo>
                  <a:lnTo>
                    <a:pt x="183497" y="234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74860" y="160033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6355" y="1097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37989" y="1695088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9" y="0"/>
                  </a:lnTo>
                  <a:lnTo>
                    <a:pt x="469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85430" y="1526632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4"/>
                  </a:lnTo>
                  <a:lnTo>
                    <a:pt x="10528" y="164315"/>
                  </a:lnTo>
                  <a:lnTo>
                    <a:pt x="10528" y="217402"/>
                  </a:lnTo>
                  <a:lnTo>
                    <a:pt x="10528" y="270176"/>
                  </a:lnTo>
                  <a:lnTo>
                    <a:pt x="2195" y="32881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5390" y="1545579"/>
              <a:ext cx="279067" cy="378207"/>
            </a:xfrm>
            <a:custGeom>
              <a:avLst/>
              <a:gdLst/>
              <a:ahLst/>
              <a:cxnLst/>
              <a:rect l="0" t="0" r="0" b="0"/>
              <a:pathLst>
                <a:path w="279067" h="378207">
                  <a:moveTo>
                    <a:pt x="5325" y="75809"/>
                  </a:moveTo>
                  <a:lnTo>
                    <a:pt x="14900" y="51763"/>
                  </a:lnTo>
                  <a:lnTo>
                    <a:pt x="44728" y="16216"/>
                  </a:lnTo>
                  <a:lnTo>
                    <a:pt x="76401" y="700"/>
                  </a:lnTo>
                  <a:lnTo>
                    <a:pt x="87804" y="0"/>
                  </a:lnTo>
                  <a:lnTo>
                    <a:pt x="109832" y="5461"/>
                  </a:lnTo>
                  <a:lnTo>
                    <a:pt x="128201" y="18807"/>
                  </a:lnTo>
                  <a:lnTo>
                    <a:pt x="159058" y="55971"/>
                  </a:lnTo>
                  <a:lnTo>
                    <a:pt x="183295" y="119008"/>
                  </a:lnTo>
                  <a:lnTo>
                    <a:pt x="192558" y="174289"/>
                  </a:lnTo>
                  <a:lnTo>
                    <a:pt x="183085" y="235960"/>
                  </a:lnTo>
                  <a:lnTo>
                    <a:pt x="164440" y="290328"/>
                  </a:lnTo>
                  <a:lnTo>
                    <a:pt x="139428" y="326544"/>
                  </a:lnTo>
                  <a:lnTo>
                    <a:pt x="109790" y="353912"/>
                  </a:lnTo>
                  <a:lnTo>
                    <a:pt x="78781" y="371250"/>
                  </a:lnTo>
                  <a:lnTo>
                    <a:pt x="41778" y="378206"/>
                  </a:lnTo>
                  <a:lnTo>
                    <a:pt x="21136" y="373595"/>
                  </a:lnTo>
                  <a:lnTo>
                    <a:pt x="12356" y="369089"/>
                  </a:lnTo>
                  <a:lnTo>
                    <a:pt x="6503" y="361406"/>
                  </a:lnTo>
                  <a:lnTo>
                    <a:pt x="0" y="340392"/>
                  </a:lnTo>
                  <a:lnTo>
                    <a:pt x="1927" y="307842"/>
                  </a:lnTo>
                  <a:lnTo>
                    <a:pt x="13173" y="289679"/>
                  </a:lnTo>
                  <a:lnTo>
                    <a:pt x="29870" y="274978"/>
                  </a:lnTo>
                  <a:lnTo>
                    <a:pt x="79484" y="252094"/>
                  </a:lnTo>
                  <a:lnTo>
                    <a:pt x="138040" y="245812"/>
                  </a:lnTo>
                  <a:lnTo>
                    <a:pt x="188667" y="244723"/>
                  </a:lnTo>
                  <a:lnTo>
                    <a:pt x="248818" y="244355"/>
                  </a:lnTo>
                  <a:lnTo>
                    <a:pt x="279066" y="244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64456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19570" y="1312799"/>
              <a:ext cx="176472" cy="248435"/>
            </a:xfrm>
            <a:custGeom>
              <a:avLst/>
              <a:gdLst/>
              <a:ahLst/>
              <a:cxnLst/>
              <a:rect l="0" t="0" r="0" b="0"/>
              <a:pathLst>
                <a:path w="176472" h="248435">
                  <a:moveTo>
                    <a:pt x="29072" y="34848"/>
                  </a:moveTo>
                  <a:lnTo>
                    <a:pt x="34662" y="18081"/>
                  </a:lnTo>
                  <a:lnTo>
                    <a:pt x="46764" y="6729"/>
                  </a:lnTo>
                  <a:lnTo>
                    <a:pt x="54905" y="2064"/>
                  </a:lnTo>
                  <a:lnTo>
                    <a:pt x="73308" y="0"/>
                  </a:lnTo>
                  <a:lnTo>
                    <a:pt x="83130" y="1088"/>
                  </a:lnTo>
                  <a:lnTo>
                    <a:pt x="90847" y="5322"/>
                  </a:lnTo>
                  <a:lnTo>
                    <a:pt x="102541" y="19386"/>
                  </a:lnTo>
                  <a:lnTo>
                    <a:pt x="126456" y="75504"/>
                  </a:lnTo>
                  <a:lnTo>
                    <a:pt x="136695" y="98541"/>
                  </a:lnTo>
                  <a:lnTo>
                    <a:pt x="143268" y="151458"/>
                  </a:lnTo>
                  <a:lnTo>
                    <a:pt x="141827" y="177922"/>
                  </a:lnTo>
                  <a:lnTo>
                    <a:pt x="127862" y="211381"/>
                  </a:lnTo>
                  <a:lnTo>
                    <a:pt x="115483" y="228731"/>
                  </a:lnTo>
                  <a:lnTo>
                    <a:pt x="99062" y="241121"/>
                  </a:lnTo>
                  <a:lnTo>
                    <a:pt x="89770" y="246063"/>
                  </a:lnTo>
                  <a:lnTo>
                    <a:pt x="70087" y="248434"/>
                  </a:lnTo>
                  <a:lnTo>
                    <a:pt x="49641" y="244419"/>
                  </a:lnTo>
                  <a:lnTo>
                    <a:pt x="19569" y="229005"/>
                  </a:lnTo>
                  <a:lnTo>
                    <a:pt x="3012" y="216286"/>
                  </a:lnTo>
                  <a:lnTo>
                    <a:pt x="0" y="209619"/>
                  </a:lnTo>
                  <a:lnTo>
                    <a:pt x="332" y="202835"/>
                  </a:lnTo>
                  <a:lnTo>
                    <a:pt x="2893" y="195972"/>
                  </a:lnTo>
                  <a:lnTo>
                    <a:pt x="15098" y="185228"/>
                  </a:lnTo>
                  <a:lnTo>
                    <a:pt x="57117" y="168798"/>
                  </a:lnTo>
                  <a:lnTo>
                    <a:pt x="110478" y="162693"/>
                  </a:lnTo>
                  <a:lnTo>
                    <a:pt x="156720" y="161487"/>
                  </a:lnTo>
                  <a:lnTo>
                    <a:pt x="176471" y="1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664538" y="1351875"/>
            <a:ext cx="842282" cy="550988"/>
            <a:chOff x="6664538" y="1351875"/>
            <a:chExt cx="842282" cy="550988"/>
          </a:xfrm>
        </p:grpSpPr>
        <p:sp>
          <p:nvSpPr>
            <p:cNvPr id="29" name="Freeform 28"/>
            <p:cNvSpPr/>
            <p:nvPr/>
          </p:nvSpPr>
          <p:spPr>
            <a:xfrm>
              <a:off x="6664538" y="1652974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57350" y="7409"/>
                  </a:lnTo>
                  <a:lnTo>
                    <a:pt x="96804" y="975"/>
                  </a:lnTo>
                  <a:lnTo>
                    <a:pt x="41826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27710" y="174773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88863" y="12724"/>
                  </a:lnTo>
                  <a:lnTo>
                    <a:pt x="33365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35741" y="1601531"/>
              <a:ext cx="228923" cy="301332"/>
            </a:xfrm>
            <a:custGeom>
              <a:avLst/>
              <a:gdLst/>
              <a:ahLst/>
              <a:cxnLst/>
              <a:rect l="0" t="0" r="0" b="0"/>
              <a:pathLst>
                <a:path w="228923" h="301332">
                  <a:moveTo>
                    <a:pt x="228922" y="61971"/>
                  </a:moveTo>
                  <a:lnTo>
                    <a:pt x="173835" y="12473"/>
                  </a:lnTo>
                  <a:lnTo>
                    <a:pt x="151017" y="4877"/>
                  </a:lnTo>
                  <a:lnTo>
                    <a:pt x="92650" y="0"/>
                  </a:lnTo>
                  <a:lnTo>
                    <a:pt x="68530" y="5573"/>
                  </a:lnTo>
                  <a:lnTo>
                    <a:pt x="50012" y="17018"/>
                  </a:lnTo>
                  <a:lnTo>
                    <a:pt x="27603" y="43192"/>
                  </a:lnTo>
                  <a:lnTo>
                    <a:pt x="5070" y="99446"/>
                  </a:lnTo>
                  <a:lnTo>
                    <a:pt x="0" y="159754"/>
                  </a:lnTo>
                  <a:lnTo>
                    <a:pt x="7325" y="197789"/>
                  </a:lnTo>
                  <a:lnTo>
                    <a:pt x="24963" y="235834"/>
                  </a:lnTo>
                  <a:lnTo>
                    <a:pt x="66275" y="278424"/>
                  </a:lnTo>
                  <a:lnTo>
                    <a:pt x="93773" y="294691"/>
                  </a:lnTo>
                  <a:lnTo>
                    <a:pt x="129737" y="301331"/>
                  </a:lnTo>
                  <a:lnTo>
                    <a:pt x="150135" y="296645"/>
                  </a:lnTo>
                  <a:lnTo>
                    <a:pt x="202104" y="272809"/>
                  </a:lnTo>
                  <a:lnTo>
                    <a:pt x="218393" y="262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96249" y="1351875"/>
              <a:ext cx="210571" cy="219847"/>
            </a:xfrm>
            <a:custGeom>
              <a:avLst/>
              <a:gdLst/>
              <a:ahLst/>
              <a:cxnLst/>
              <a:rect l="0" t="0" r="0" b="0"/>
              <a:pathLst>
                <a:path w="210571" h="219847">
                  <a:moveTo>
                    <a:pt x="0" y="48415"/>
                  </a:moveTo>
                  <a:lnTo>
                    <a:pt x="17981" y="24368"/>
                  </a:lnTo>
                  <a:lnTo>
                    <a:pt x="34897" y="10041"/>
                  </a:lnTo>
                  <a:lnTo>
                    <a:pt x="57233" y="2114"/>
                  </a:lnTo>
                  <a:lnTo>
                    <a:pt x="69741" y="0"/>
                  </a:lnTo>
                  <a:lnTo>
                    <a:pt x="92996" y="3890"/>
                  </a:lnTo>
                  <a:lnTo>
                    <a:pt x="113861" y="14588"/>
                  </a:lnTo>
                  <a:lnTo>
                    <a:pt x="130934" y="31041"/>
                  </a:lnTo>
                  <a:lnTo>
                    <a:pt x="140081" y="53171"/>
                  </a:lnTo>
                  <a:lnTo>
                    <a:pt x="152500" y="110826"/>
                  </a:lnTo>
                  <a:lnTo>
                    <a:pt x="142713" y="164128"/>
                  </a:lnTo>
                  <a:lnTo>
                    <a:pt x="127422" y="190195"/>
                  </a:lnTo>
                  <a:lnTo>
                    <a:pt x="111614" y="202285"/>
                  </a:lnTo>
                  <a:lnTo>
                    <a:pt x="72870" y="219579"/>
                  </a:lnTo>
                  <a:lnTo>
                    <a:pt x="62618" y="219846"/>
                  </a:lnTo>
                  <a:lnTo>
                    <a:pt x="41868" y="213904"/>
                  </a:lnTo>
                  <a:lnTo>
                    <a:pt x="34931" y="206704"/>
                  </a:lnTo>
                  <a:lnTo>
                    <a:pt x="27223" y="186226"/>
                  </a:lnTo>
                  <a:lnTo>
                    <a:pt x="28677" y="177723"/>
                  </a:lnTo>
                  <a:lnTo>
                    <a:pt x="33156" y="170885"/>
                  </a:lnTo>
                  <a:lnTo>
                    <a:pt x="39652" y="165157"/>
                  </a:lnTo>
                  <a:lnTo>
                    <a:pt x="48661" y="162508"/>
                  </a:lnTo>
                  <a:lnTo>
                    <a:pt x="71150" y="162684"/>
                  </a:lnTo>
                  <a:lnTo>
                    <a:pt x="126006" y="183811"/>
                  </a:lnTo>
                  <a:lnTo>
                    <a:pt x="160947" y="192257"/>
                  </a:lnTo>
                  <a:lnTo>
                    <a:pt x="210570" y="19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89459" y="2467958"/>
            <a:ext cx="743288" cy="411374"/>
            <a:chOff x="4889459" y="2467958"/>
            <a:chExt cx="743288" cy="411374"/>
          </a:xfrm>
        </p:grpSpPr>
        <p:sp>
          <p:nvSpPr>
            <p:cNvPr id="34" name="Freeform 33"/>
            <p:cNvSpPr/>
            <p:nvPr/>
          </p:nvSpPr>
          <p:spPr>
            <a:xfrm>
              <a:off x="4889459" y="2467958"/>
              <a:ext cx="206334" cy="411374"/>
            </a:xfrm>
            <a:custGeom>
              <a:avLst/>
              <a:gdLst/>
              <a:ahLst/>
              <a:cxnLst/>
              <a:rect l="0" t="0" r="0" b="0"/>
              <a:pathLst>
                <a:path w="206334" h="411374">
                  <a:moveTo>
                    <a:pt x="206333" y="79938"/>
                  </a:moveTo>
                  <a:lnTo>
                    <a:pt x="182287" y="89513"/>
                  </a:lnTo>
                  <a:lnTo>
                    <a:pt x="146740" y="119341"/>
                  </a:lnTo>
                  <a:lnTo>
                    <a:pt x="104564" y="175381"/>
                  </a:lnTo>
                  <a:lnTo>
                    <a:pt x="72583" y="230547"/>
                  </a:lnTo>
                  <a:lnTo>
                    <a:pt x="45090" y="291884"/>
                  </a:lnTo>
                  <a:lnTo>
                    <a:pt x="34295" y="337449"/>
                  </a:lnTo>
                  <a:lnTo>
                    <a:pt x="35505" y="366743"/>
                  </a:lnTo>
                  <a:lnTo>
                    <a:pt x="43062" y="389121"/>
                  </a:lnTo>
                  <a:lnTo>
                    <a:pt x="48353" y="398364"/>
                  </a:lnTo>
                  <a:lnTo>
                    <a:pt x="56560" y="404526"/>
                  </a:lnTo>
                  <a:lnTo>
                    <a:pt x="78156" y="411373"/>
                  </a:lnTo>
                  <a:lnTo>
                    <a:pt x="100232" y="408176"/>
                  </a:lnTo>
                  <a:lnTo>
                    <a:pt x="129273" y="393223"/>
                  </a:lnTo>
                  <a:lnTo>
                    <a:pt x="160046" y="367209"/>
                  </a:lnTo>
                  <a:lnTo>
                    <a:pt x="175981" y="340920"/>
                  </a:lnTo>
                  <a:lnTo>
                    <a:pt x="178025" y="317983"/>
                  </a:lnTo>
                  <a:lnTo>
                    <a:pt x="176933" y="305315"/>
                  </a:lnTo>
                  <a:lnTo>
                    <a:pt x="166361" y="281881"/>
                  </a:lnTo>
                  <a:lnTo>
                    <a:pt x="115211" y="221045"/>
                  </a:lnTo>
                  <a:lnTo>
                    <a:pt x="54853" y="178268"/>
                  </a:lnTo>
                  <a:lnTo>
                    <a:pt x="10060" y="130506"/>
                  </a:lnTo>
                  <a:lnTo>
                    <a:pt x="2118" y="107482"/>
                  </a:lnTo>
                  <a:lnTo>
                    <a:pt x="0" y="94791"/>
                  </a:lnTo>
                  <a:lnTo>
                    <a:pt x="3886" y="74451"/>
                  </a:lnTo>
                  <a:lnTo>
                    <a:pt x="25444" y="36740"/>
                  </a:lnTo>
                  <a:lnTo>
                    <a:pt x="50961" y="11506"/>
                  </a:lnTo>
                  <a:lnTo>
                    <a:pt x="73718" y="2731"/>
                  </a:lnTo>
                  <a:lnTo>
                    <a:pt x="98260" y="0"/>
                  </a:lnTo>
                  <a:lnTo>
                    <a:pt x="120866" y="2686"/>
                  </a:lnTo>
                  <a:lnTo>
                    <a:pt x="139492" y="14018"/>
                  </a:lnTo>
                  <a:lnTo>
                    <a:pt x="154399" y="30753"/>
                  </a:lnTo>
                  <a:lnTo>
                    <a:pt x="174748" y="69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01077" y="250578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58617"/>
                  </a:lnTo>
                  <a:lnTo>
                    <a:pt x="19888" y="111621"/>
                  </a:lnTo>
                  <a:lnTo>
                    <a:pt x="11992" y="173493"/>
                  </a:lnTo>
                  <a:lnTo>
                    <a:pt x="10818" y="228419"/>
                  </a:lnTo>
                  <a:lnTo>
                    <a:pt x="7467" y="28120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59046" y="2621595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7409" y="42692"/>
                  </a:lnTo>
                  <a:lnTo>
                    <a:pt x="976" y="10323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43233" y="268476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6485" y="14655"/>
                  </a:lnTo>
                  <a:lnTo>
                    <a:pt x="85105" y="28198"/>
                  </a:lnTo>
                  <a:lnTo>
                    <a:pt x="2920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927594" y="2495253"/>
            <a:ext cx="1147557" cy="421141"/>
            <a:chOff x="5927594" y="2495253"/>
            <a:chExt cx="1147557" cy="421141"/>
          </a:xfrm>
        </p:grpSpPr>
        <p:sp>
          <p:nvSpPr>
            <p:cNvPr id="39" name="Freeform 38"/>
            <p:cNvSpPr/>
            <p:nvPr/>
          </p:nvSpPr>
          <p:spPr>
            <a:xfrm>
              <a:off x="5927594" y="2495253"/>
              <a:ext cx="21008" cy="368499"/>
            </a:xfrm>
            <a:custGeom>
              <a:avLst/>
              <a:gdLst/>
              <a:ahLst/>
              <a:cxnLst/>
              <a:rect l="0" t="0" r="0" b="0"/>
              <a:pathLst>
                <a:path w="21008" h="368499">
                  <a:moveTo>
                    <a:pt x="21007" y="0"/>
                  </a:moveTo>
                  <a:lnTo>
                    <a:pt x="9554" y="54145"/>
                  </a:lnTo>
                  <a:lnTo>
                    <a:pt x="1847" y="114681"/>
                  </a:lnTo>
                  <a:lnTo>
                    <a:pt x="512" y="171240"/>
                  </a:lnTo>
                  <a:lnTo>
                    <a:pt x="117" y="226863"/>
                  </a:lnTo>
                  <a:lnTo>
                    <a:pt x="0" y="274800"/>
                  </a:lnTo>
                  <a:lnTo>
                    <a:pt x="2299" y="336645"/>
                  </a:lnTo>
                  <a:lnTo>
                    <a:pt x="2100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55440" y="2537367"/>
              <a:ext cx="30074" cy="357970"/>
            </a:xfrm>
            <a:custGeom>
              <a:avLst/>
              <a:gdLst/>
              <a:ahLst/>
              <a:cxnLst/>
              <a:rect l="0" t="0" r="0" b="0"/>
              <a:pathLst>
                <a:path w="30074" h="357970">
                  <a:moveTo>
                    <a:pt x="30073" y="0"/>
                  </a:moveTo>
                  <a:lnTo>
                    <a:pt x="18620" y="48931"/>
                  </a:lnTo>
                  <a:lnTo>
                    <a:pt x="10913" y="108062"/>
                  </a:lnTo>
                  <a:lnTo>
                    <a:pt x="9578" y="161870"/>
                  </a:lnTo>
                  <a:lnTo>
                    <a:pt x="3593" y="211089"/>
                  </a:lnTo>
                  <a:lnTo>
                    <a:pt x="0" y="260897"/>
                  </a:lnTo>
                  <a:lnTo>
                    <a:pt x="6022" y="313318"/>
                  </a:lnTo>
                  <a:lnTo>
                    <a:pt x="901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66176" y="2579481"/>
              <a:ext cx="219338" cy="245724"/>
            </a:xfrm>
            <a:custGeom>
              <a:avLst/>
              <a:gdLst/>
              <a:ahLst/>
              <a:cxnLst/>
              <a:rect l="0" t="0" r="0" b="0"/>
              <a:pathLst>
                <a:path w="219338" h="245724">
                  <a:moveTo>
                    <a:pt x="219337" y="157928"/>
                  </a:moveTo>
                  <a:lnTo>
                    <a:pt x="160720" y="178171"/>
                  </a:lnTo>
                  <a:lnTo>
                    <a:pt x="104123" y="207806"/>
                  </a:lnTo>
                  <a:lnTo>
                    <a:pt x="75235" y="223399"/>
                  </a:lnTo>
                  <a:lnTo>
                    <a:pt x="48738" y="239718"/>
                  </a:lnTo>
                  <a:lnTo>
                    <a:pt x="38924" y="244040"/>
                  </a:lnTo>
                  <a:lnTo>
                    <a:pt x="18661" y="245723"/>
                  </a:lnTo>
                  <a:lnTo>
                    <a:pt x="8344" y="244534"/>
                  </a:lnTo>
                  <a:lnTo>
                    <a:pt x="2636" y="239062"/>
                  </a:lnTo>
                  <a:lnTo>
                    <a:pt x="0" y="230735"/>
                  </a:lnTo>
                  <a:lnTo>
                    <a:pt x="1879" y="199777"/>
                  </a:lnTo>
                  <a:lnTo>
                    <a:pt x="19615" y="136848"/>
                  </a:lnTo>
                  <a:lnTo>
                    <a:pt x="40381" y="73698"/>
                  </a:lnTo>
                  <a:lnTo>
                    <a:pt x="58292" y="16768"/>
                  </a:lnTo>
                  <a:lnTo>
                    <a:pt x="614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62308" y="2590010"/>
              <a:ext cx="39061" cy="326384"/>
            </a:xfrm>
            <a:custGeom>
              <a:avLst/>
              <a:gdLst/>
              <a:ahLst/>
              <a:cxnLst/>
              <a:rect l="0" t="0" r="0" b="0"/>
              <a:pathLst>
                <a:path w="39061" h="326384">
                  <a:moveTo>
                    <a:pt x="39060" y="0"/>
                  </a:moveTo>
                  <a:lnTo>
                    <a:pt x="30726" y="37478"/>
                  </a:lnTo>
                  <a:lnTo>
                    <a:pt x="23376" y="88901"/>
                  </a:lnTo>
                  <a:lnTo>
                    <a:pt x="10659" y="145289"/>
                  </a:lnTo>
                  <a:lnTo>
                    <a:pt x="0" y="208420"/>
                  </a:lnTo>
                  <a:lnTo>
                    <a:pt x="643" y="235351"/>
                  </a:lnTo>
                  <a:lnTo>
                    <a:pt x="15255" y="290580"/>
                  </a:lnTo>
                  <a:lnTo>
                    <a:pt x="1800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99417" y="2590010"/>
              <a:ext cx="191423" cy="245542"/>
            </a:xfrm>
            <a:custGeom>
              <a:avLst/>
              <a:gdLst/>
              <a:ahLst/>
              <a:cxnLst/>
              <a:rect l="0" t="0" r="0" b="0"/>
              <a:pathLst>
                <a:path w="191423" h="245542">
                  <a:moveTo>
                    <a:pt x="191422" y="178984"/>
                  </a:moveTo>
                  <a:lnTo>
                    <a:pt x="137547" y="198113"/>
                  </a:lnTo>
                  <a:lnTo>
                    <a:pt x="75500" y="227178"/>
                  </a:lnTo>
                  <a:lnTo>
                    <a:pt x="22952" y="245541"/>
                  </a:lnTo>
                  <a:lnTo>
                    <a:pt x="14768" y="244413"/>
                  </a:lnTo>
                  <a:lnTo>
                    <a:pt x="8142" y="240151"/>
                  </a:lnTo>
                  <a:lnTo>
                    <a:pt x="2555" y="233800"/>
                  </a:lnTo>
                  <a:lnTo>
                    <a:pt x="0" y="224887"/>
                  </a:lnTo>
                  <a:lnTo>
                    <a:pt x="1993" y="189986"/>
                  </a:lnTo>
                  <a:lnTo>
                    <a:pt x="16267" y="136270"/>
                  </a:lnTo>
                  <a:lnTo>
                    <a:pt x="35680" y="75011"/>
                  </a:lnTo>
                  <a:lnTo>
                    <a:pt x="51258" y="13113"/>
                  </a:lnTo>
                  <a:lnTo>
                    <a:pt x="545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17222" y="270582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20450" y="2196"/>
                  </a:lnTo>
                  <a:lnTo>
                    <a:pt x="63437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85637" y="2790051"/>
              <a:ext cx="178986" cy="8335"/>
            </a:xfrm>
            <a:custGeom>
              <a:avLst/>
              <a:gdLst/>
              <a:ahLst/>
              <a:cxnLst/>
              <a:rect l="0" t="0" r="0" b="0"/>
              <a:pathLst>
                <a:path w="178986" h="8335">
                  <a:moveTo>
                    <a:pt x="178985" y="0"/>
                  </a:moveTo>
                  <a:lnTo>
                    <a:pt x="141506" y="8334"/>
                  </a:lnTo>
                  <a:lnTo>
                    <a:pt x="106658" y="6759"/>
                  </a:lnTo>
                  <a:lnTo>
                    <a:pt x="45587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224835" y="2355048"/>
            <a:ext cx="526312" cy="621721"/>
            <a:chOff x="7224835" y="2355048"/>
            <a:chExt cx="526312" cy="621721"/>
          </a:xfrm>
        </p:grpSpPr>
        <p:sp>
          <p:nvSpPr>
            <p:cNvPr id="47" name="Freeform 46"/>
            <p:cNvSpPr/>
            <p:nvPr/>
          </p:nvSpPr>
          <p:spPr>
            <a:xfrm>
              <a:off x="7224835" y="2643891"/>
              <a:ext cx="281985" cy="332878"/>
            </a:xfrm>
            <a:custGeom>
              <a:avLst/>
              <a:gdLst/>
              <a:ahLst/>
              <a:cxnLst/>
              <a:rect l="0" t="0" r="0" b="0"/>
              <a:pathLst>
                <a:path w="281985" h="332878">
                  <a:moveTo>
                    <a:pt x="250398" y="72461"/>
                  </a:moveTo>
                  <a:lnTo>
                    <a:pt x="240823" y="48414"/>
                  </a:lnTo>
                  <a:lnTo>
                    <a:pt x="222864" y="26991"/>
                  </a:lnTo>
                  <a:lnTo>
                    <a:pt x="205406" y="12868"/>
                  </a:lnTo>
                  <a:lnTo>
                    <a:pt x="182828" y="5031"/>
                  </a:lnTo>
                  <a:lnTo>
                    <a:pt x="124617" y="0"/>
                  </a:lnTo>
                  <a:lnTo>
                    <a:pt x="85228" y="4718"/>
                  </a:lnTo>
                  <a:lnTo>
                    <a:pt x="65464" y="13497"/>
                  </a:lnTo>
                  <a:lnTo>
                    <a:pt x="56919" y="19114"/>
                  </a:lnTo>
                  <a:lnTo>
                    <a:pt x="33714" y="49375"/>
                  </a:lnTo>
                  <a:lnTo>
                    <a:pt x="13317" y="95457"/>
                  </a:lnTo>
                  <a:lnTo>
                    <a:pt x="1143" y="158458"/>
                  </a:lnTo>
                  <a:lnTo>
                    <a:pt x="0" y="175416"/>
                  </a:lnTo>
                  <a:lnTo>
                    <a:pt x="8089" y="203616"/>
                  </a:lnTo>
                  <a:lnTo>
                    <a:pt x="30698" y="255906"/>
                  </a:lnTo>
                  <a:lnTo>
                    <a:pt x="48301" y="286172"/>
                  </a:lnTo>
                  <a:lnTo>
                    <a:pt x="68335" y="309958"/>
                  </a:lnTo>
                  <a:lnTo>
                    <a:pt x="100267" y="326234"/>
                  </a:lnTo>
                  <a:lnTo>
                    <a:pt x="139364" y="332877"/>
                  </a:lnTo>
                  <a:lnTo>
                    <a:pt x="186091" y="326716"/>
                  </a:lnTo>
                  <a:lnTo>
                    <a:pt x="229116" y="311114"/>
                  </a:lnTo>
                  <a:lnTo>
                    <a:pt x="281984" y="283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38507" y="2355048"/>
              <a:ext cx="199940" cy="256020"/>
            </a:xfrm>
            <a:custGeom>
              <a:avLst/>
              <a:gdLst/>
              <a:ahLst/>
              <a:cxnLst/>
              <a:rect l="0" t="0" r="0" b="0"/>
              <a:pathLst>
                <a:path w="199940" h="256020">
                  <a:moveTo>
                    <a:pt x="10426" y="55978"/>
                  </a:moveTo>
                  <a:lnTo>
                    <a:pt x="20001" y="31931"/>
                  </a:lnTo>
                  <a:lnTo>
                    <a:pt x="30668" y="17604"/>
                  </a:lnTo>
                  <a:lnTo>
                    <a:pt x="55417" y="1974"/>
                  </a:lnTo>
                  <a:lnTo>
                    <a:pt x="74876" y="0"/>
                  </a:lnTo>
                  <a:lnTo>
                    <a:pt x="84978" y="1112"/>
                  </a:lnTo>
                  <a:lnTo>
                    <a:pt x="92883" y="5362"/>
                  </a:lnTo>
                  <a:lnTo>
                    <a:pt x="104785" y="19444"/>
                  </a:lnTo>
                  <a:lnTo>
                    <a:pt x="118062" y="47102"/>
                  </a:lnTo>
                  <a:lnTo>
                    <a:pt x="123816" y="88703"/>
                  </a:lnTo>
                  <a:lnTo>
                    <a:pt x="119932" y="132484"/>
                  </a:lnTo>
                  <a:lnTo>
                    <a:pt x="111348" y="154711"/>
                  </a:lnTo>
                  <a:lnTo>
                    <a:pt x="78871" y="202730"/>
                  </a:lnTo>
                  <a:lnTo>
                    <a:pt x="60733" y="219077"/>
                  </a:lnTo>
                  <a:lnTo>
                    <a:pt x="37853" y="227902"/>
                  </a:lnTo>
                  <a:lnTo>
                    <a:pt x="25201" y="230255"/>
                  </a:lnTo>
                  <a:lnTo>
                    <a:pt x="15597" y="228315"/>
                  </a:lnTo>
                  <a:lnTo>
                    <a:pt x="8024" y="223512"/>
                  </a:lnTo>
                  <a:lnTo>
                    <a:pt x="1805" y="216800"/>
                  </a:lnTo>
                  <a:lnTo>
                    <a:pt x="0" y="209986"/>
                  </a:lnTo>
                  <a:lnTo>
                    <a:pt x="1135" y="203103"/>
                  </a:lnTo>
                  <a:lnTo>
                    <a:pt x="8636" y="189217"/>
                  </a:lnTo>
                  <a:lnTo>
                    <a:pt x="19769" y="175246"/>
                  </a:lnTo>
                  <a:lnTo>
                    <a:pt x="27183" y="171755"/>
                  </a:lnTo>
                  <a:lnTo>
                    <a:pt x="44779" y="170995"/>
                  </a:lnTo>
                  <a:lnTo>
                    <a:pt x="74416" y="182734"/>
                  </a:lnTo>
                  <a:lnTo>
                    <a:pt x="137791" y="228173"/>
                  </a:lnTo>
                  <a:lnTo>
                    <a:pt x="167486" y="246728"/>
                  </a:lnTo>
                  <a:lnTo>
                    <a:pt x="199939" y="256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38446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938280" y="3337533"/>
            <a:ext cx="147400" cy="178986"/>
            <a:chOff x="6938280" y="3337533"/>
            <a:chExt cx="147400" cy="178986"/>
          </a:xfrm>
        </p:grpSpPr>
        <p:sp>
          <p:nvSpPr>
            <p:cNvPr id="51" name="Freeform 50"/>
            <p:cNvSpPr/>
            <p:nvPr/>
          </p:nvSpPr>
          <p:spPr>
            <a:xfrm>
              <a:off x="6938280" y="333753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71297" y="14798"/>
                  </a:lnTo>
                  <a:lnTo>
                    <a:pt x="26129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38280" y="347440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42114"/>
                  </a:moveTo>
                  <a:lnTo>
                    <a:pt x="130631" y="30935"/>
                  </a:lnTo>
                  <a:lnTo>
                    <a:pt x="75073" y="19238"/>
                  </a:lnTo>
                  <a:lnTo>
                    <a:pt x="11674" y="29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545196" y="3175599"/>
            <a:ext cx="2424878" cy="527743"/>
            <a:chOff x="5545196" y="3175599"/>
            <a:chExt cx="2424878" cy="527743"/>
          </a:xfrm>
        </p:grpSpPr>
        <p:sp>
          <p:nvSpPr>
            <p:cNvPr id="54" name="Freeform 53"/>
            <p:cNvSpPr/>
            <p:nvPr/>
          </p:nvSpPr>
          <p:spPr>
            <a:xfrm>
              <a:off x="5545196" y="3221720"/>
              <a:ext cx="361292" cy="449820"/>
            </a:xfrm>
            <a:custGeom>
              <a:avLst/>
              <a:gdLst/>
              <a:ahLst/>
              <a:cxnLst/>
              <a:rect l="0" t="0" r="0" b="0"/>
              <a:pathLst>
                <a:path w="361292" h="449820">
                  <a:moveTo>
                    <a:pt x="119135" y="0"/>
                  </a:moveTo>
                  <a:lnTo>
                    <a:pt x="100007" y="52705"/>
                  </a:lnTo>
                  <a:lnTo>
                    <a:pt x="69772" y="106369"/>
                  </a:lnTo>
                  <a:lnTo>
                    <a:pt x="31070" y="160146"/>
                  </a:lnTo>
                  <a:lnTo>
                    <a:pt x="17214" y="174901"/>
                  </a:lnTo>
                  <a:lnTo>
                    <a:pt x="11413" y="176262"/>
                  </a:lnTo>
                  <a:lnTo>
                    <a:pt x="6376" y="173660"/>
                  </a:lnTo>
                  <a:lnTo>
                    <a:pt x="1849" y="168416"/>
                  </a:lnTo>
                  <a:lnTo>
                    <a:pt x="0" y="161410"/>
                  </a:lnTo>
                  <a:lnTo>
                    <a:pt x="1066" y="144267"/>
                  </a:lnTo>
                  <a:lnTo>
                    <a:pt x="8558" y="128070"/>
                  </a:lnTo>
                  <a:lnTo>
                    <a:pt x="59678" y="70257"/>
                  </a:lnTo>
                  <a:lnTo>
                    <a:pt x="81761" y="50323"/>
                  </a:lnTo>
                  <a:lnTo>
                    <a:pt x="100185" y="40693"/>
                  </a:lnTo>
                  <a:lnTo>
                    <a:pt x="135877" y="34284"/>
                  </a:lnTo>
                  <a:lnTo>
                    <a:pt x="170499" y="37974"/>
                  </a:lnTo>
                  <a:lnTo>
                    <a:pt x="202984" y="52066"/>
                  </a:lnTo>
                  <a:lnTo>
                    <a:pt x="229247" y="71059"/>
                  </a:lnTo>
                  <a:lnTo>
                    <a:pt x="246258" y="97093"/>
                  </a:lnTo>
                  <a:lnTo>
                    <a:pt x="269804" y="158132"/>
                  </a:lnTo>
                  <a:lnTo>
                    <a:pt x="274913" y="195163"/>
                  </a:lnTo>
                  <a:lnTo>
                    <a:pt x="268232" y="249597"/>
                  </a:lnTo>
                  <a:lnTo>
                    <a:pt x="255648" y="308529"/>
                  </a:lnTo>
                  <a:lnTo>
                    <a:pt x="246488" y="339505"/>
                  </a:lnTo>
                  <a:lnTo>
                    <a:pt x="207699" y="399038"/>
                  </a:lnTo>
                  <a:lnTo>
                    <a:pt x="180471" y="425769"/>
                  </a:lnTo>
                  <a:lnTo>
                    <a:pt x="150177" y="442919"/>
                  </a:lnTo>
                  <a:lnTo>
                    <a:pt x="113385" y="449819"/>
                  </a:lnTo>
                  <a:lnTo>
                    <a:pt x="92793" y="445195"/>
                  </a:lnTo>
                  <a:lnTo>
                    <a:pt x="84026" y="440686"/>
                  </a:lnTo>
                  <a:lnTo>
                    <a:pt x="71166" y="423198"/>
                  </a:lnTo>
                  <a:lnTo>
                    <a:pt x="66099" y="411983"/>
                  </a:lnTo>
                  <a:lnTo>
                    <a:pt x="63588" y="387044"/>
                  </a:lnTo>
                  <a:lnTo>
                    <a:pt x="71508" y="338496"/>
                  </a:lnTo>
                  <a:lnTo>
                    <a:pt x="86566" y="311385"/>
                  </a:lnTo>
                  <a:lnTo>
                    <a:pt x="102320" y="299050"/>
                  </a:lnTo>
                  <a:lnTo>
                    <a:pt x="141030" y="281600"/>
                  </a:lnTo>
                  <a:lnTo>
                    <a:pt x="198113" y="275293"/>
                  </a:lnTo>
                  <a:lnTo>
                    <a:pt x="258781" y="274048"/>
                  </a:lnTo>
                  <a:lnTo>
                    <a:pt x="321155" y="273801"/>
                  </a:lnTo>
                  <a:lnTo>
                    <a:pt x="340723" y="270648"/>
                  </a:lnTo>
                  <a:lnTo>
                    <a:pt x="36129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67675" y="3259831"/>
              <a:ext cx="370481" cy="388346"/>
            </a:xfrm>
            <a:custGeom>
              <a:avLst/>
              <a:gdLst/>
              <a:ahLst/>
              <a:cxnLst/>
              <a:rect l="0" t="0" r="0" b="0"/>
              <a:pathLst>
                <a:path w="370481" h="388346">
                  <a:moveTo>
                    <a:pt x="44097" y="35588"/>
                  </a:moveTo>
                  <a:lnTo>
                    <a:pt x="9769" y="96461"/>
                  </a:lnTo>
                  <a:lnTo>
                    <a:pt x="3664" y="104246"/>
                  </a:lnTo>
                  <a:lnTo>
                    <a:pt x="764" y="105927"/>
                  </a:lnTo>
                  <a:lnTo>
                    <a:pt x="0" y="103538"/>
                  </a:lnTo>
                  <a:lnTo>
                    <a:pt x="7180" y="74487"/>
                  </a:lnTo>
                  <a:lnTo>
                    <a:pt x="22110" y="50753"/>
                  </a:lnTo>
                  <a:lnTo>
                    <a:pt x="46941" y="28903"/>
                  </a:lnTo>
                  <a:lnTo>
                    <a:pt x="107518" y="1139"/>
                  </a:lnTo>
                  <a:lnTo>
                    <a:pt x="128436" y="0"/>
                  </a:lnTo>
                  <a:lnTo>
                    <a:pt x="170461" y="8802"/>
                  </a:lnTo>
                  <a:lnTo>
                    <a:pt x="202031" y="24012"/>
                  </a:lnTo>
                  <a:lnTo>
                    <a:pt x="216845" y="39802"/>
                  </a:lnTo>
                  <a:lnTo>
                    <a:pt x="245873" y="89956"/>
                  </a:lnTo>
                  <a:lnTo>
                    <a:pt x="252929" y="141907"/>
                  </a:lnTo>
                  <a:lnTo>
                    <a:pt x="254323" y="197230"/>
                  </a:lnTo>
                  <a:lnTo>
                    <a:pt x="243386" y="239200"/>
                  </a:lnTo>
                  <a:lnTo>
                    <a:pt x="218730" y="285728"/>
                  </a:lnTo>
                  <a:lnTo>
                    <a:pt x="167270" y="348894"/>
                  </a:lnTo>
                  <a:lnTo>
                    <a:pt x="127699" y="379015"/>
                  </a:lnTo>
                  <a:lnTo>
                    <a:pt x="100750" y="387094"/>
                  </a:lnTo>
                  <a:lnTo>
                    <a:pt x="72785" y="388345"/>
                  </a:lnTo>
                  <a:lnTo>
                    <a:pt x="52558" y="381102"/>
                  </a:lnTo>
                  <a:lnTo>
                    <a:pt x="47398" y="373555"/>
                  </a:lnTo>
                  <a:lnTo>
                    <a:pt x="44784" y="352692"/>
                  </a:lnTo>
                  <a:lnTo>
                    <a:pt x="49889" y="320228"/>
                  </a:lnTo>
                  <a:lnTo>
                    <a:pt x="64400" y="293971"/>
                  </a:lnTo>
                  <a:lnTo>
                    <a:pt x="94696" y="271374"/>
                  </a:lnTo>
                  <a:lnTo>
                    <a:pt x="127719" y="255449"/>
                  </a:lnTo>
                  <a:lnTo>
                    <a:pt x="165320" y="248911"/>
                  </a:lnTo>
                  <a:lnTo>
                    <a:pt x="221117" y="253938"/>
                  </a:lnTo>
                  <a:lnTo>
                    <a:pt x="284131" y="259263"/>
                  </a:lnTo>
                  <a:lnTo>
                    <a:pt x="341985" y="265644"/>
                  </a:lnTo>
                  <a:lnTo>
                    <a:pt x="370480" y="267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33013" y="3263834"/>
              <a:ext cx="256408" cy="371016"/>
            </a:xfrm>
            <a:custGeom>
              <a:avLst/>
              <a:gdLst/>
              <a:ahLst/>
              <a:cxnLst/>
              <a:rect l="0" t="0" r="0" b="0"/>
              <a:pathLst>
                <a:path w="256408" h="371016">
                  <a:moveTo>
                    <a:pt x="226240" y="0"/>
                  </a:moveTo>
                  <a:lnTo>
                    <a:pt x="167624" y="0"/>
                  </a:lnTo>
                  <a:lnTo>
                    <a:pt x="113450" y="0"/>
                  </a:lnTo>
                  <a:lnTo>
                    <a:pt x="57688" y="0"/>
                  </a:lnTo>
                  <a:lnTo>
                    <a:pt x="32005" y="2340"/>
                  </a:lnTo>
                  <a:lnTo>
                    <a:pt x="12792" y="11178"/>
                  </a:lnTo>
                  <a:lnTo>
                    <a:pt x="6733" y="19150"/>
                  </a:lnTo>
                  <a:lnTo>
                    <a:pt x="0" y="40487"/>
                  </a:lnTo>
                  <a:lnTo>
                    <a:pt x="4083" y="98378"/>
                  </a:lnTo>
                  <a:lnTo>
                    <a:pt x="9741" y="123272"/>
                  </a:lnTo>
                  <a:lnTo>
                    <a:pt x="16397" y="130144"/>
                  </a:lnTo>
                  <a:lnTo>
                    <a:pt x="25513" y="133557"/>
                  </a:lnTo>
                  <a:lnTo>
                    <a:pt x="87156" y="136434"/>
                  </a:lnTo>
                  <a:lnTo>
                    <a:pt x="150632" y="142402"/>
                  </a:lnTo>
                  <a:lnTo>
                    <a:pt x="204932" y="169646"/>
                  </a:lnTo>
                  <a:lnTo>
                    <a:pt x="224959" y="184193"/>
                  </a:lnTo>
                  <a:lnTo>
                    <a:pt x="241659" y="202356"/>
                  </a:lnTo>
                  <a:lnTo>
                    <a:pt x="250640" y="225247"/>
                  </a:lnTo>
                  <a:lnTo>
                    <a:pt x="256407" y="278070"/>
                  </a:lnTo>
                  <a:lnTo>
                    <a:pt x="250956" y="299451"/>
                  </a:lnTo>
                  <a:lnTo>
                    <a:pt x="227892" y="345713"/>
                  </a:lnTo>
                  <a:lnTo>
                    <a:pt x="211767" y="357591"/>
                  </a:lnTo>
                  <a:lnTo>
                    <a:pt x="177368" y="370855"/>
                  </a:lnTo>
                  <a:lnTo>
                    <a:pt x="131952" y="371015"/>
                  </a:lnTo>
                  <a:lnTo>
                    <a:pt x="81014" y="359420"/>
                  </a:lnTo>
                  <a:lnTo>
                    <a:pt x="40276" y="338931"/>
                  </a:lnTo>
                  <a:lnTo>
                    <a:pt x="156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18967" y="3365977"/>
              <a:ext cx="293137" cy="337365"/>
            </a:xfrm>
            <a:custGeom>
              <a:avLst/>
              <a:gdLst/>
              <a:ahLst/>
              <a:cxnLst/>
              <a:rect l="0" t="0" r="0" b="0"/>
              <a:pathLst>
                <a:path w="293137" h="337365">
                  <a:moveTo>
                    <a:pt x="156266" y="66313"/>
                  </a:moveTo>
                  <a:lnTo>
                    <a:pt x="156266" y="43956"/>
                  </a:lnTo>
                  <a:lnTo>
                    <a:pt x="150027" y="26741"/>
                  </a:lnTo>
                  <a:lnTo>
                    <a:pt x="145088" y="18874"/>
                  </a:lnTo>
                  <a:lnTo>
                    <a:pt x="130241" y="7014"/>
                  </a:lnTo>
                  <a:lnTo>
                    <a:pt x="121369" y="2214"/>
                  </a:lnTo>
                  <a:lnTo>
                    <a:pt x="102152" y="0"/>
                  </a:lnTo>
                  <a:lnTo>
                    <a:pt x="92113" y="1047"/>
                  </a:lnTo>
                  <a:lnTo>
                    <a:pt x="74722" y="11569"/>
                  </a:lnTo>
                  <a:lnTo>
                    <a:pt x="38466" y="49659"/>
                  </a:lnTo>
                  <a:lnTo>
                    <a:pt x="6753" y="109983"/>
                  </a:lnTo>
                  <a:lnTo>
                    <a:pt x="0" y="165189"/>
                  </a:lnTo>
                  <a:lnTo>
                    <a:pt x="4256" y="220895"/>
                  </a:lnTo>
                  <a:lnTo>
                    <a:pt x="17531" y="264523"/>
                  </a:lnTo>
                  <a:lnTo>
                    <a:pt x="48150" y="304255"/>
                  </a:lnTo>
                  <a:lnTo>
                    <a:pt x="74318" y="320218"/>
                  </a:lnTo>
                  <a:lnTo>
                    <a:pt x="115772" y="334922"/>
                  </a:lnTo>
                  <a:lnTo>
                    <a:pt x="153107" y="337364"/>
                  </a:lnTo>
                  <a:lnTo>
                    <a:pt x="208492" y="325200"/>
                  </a:lnTo>
                  <a:lnTo>
                    <a:pt x="249771" y="303411"/>
                  </a:lnTo>
                  <a:lnTo>
                    <a:pt x="293136" y="266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54218" y="3175599"/>
              <a:ext cx="315856" cy="231623"/>
            </a:xfrm>
            <a:custGeom>
              <a:avLst/>
              <a:gdLst/>
              <a:ahLst/>
              <a:cxnLst/>
              <a:rect l="0" t="0" r="0" b="0"/>
              <a:pathLst>
                <a:path w="315856" h="231623">
                  <a:moveTo>
                    <a:pt x="0" y="67178"/>
                  </a:moveTo>
                  <a:lnTo>
                    <a:pt x="5588" y="50410"/>
                  </a:lnTo>
                  <a:lnTo>
                    <a:pt x="17691" y="35939"/>
                  </a:lnTo>
                  <a:lnTo>
                    <a:pt x="44236" y="17758"/>
                  </a:lnTo>
                  <a:lnTo>
                    <a:pt x="84647" y="1134"/>
                  </a:lnTo>
                  <a:lnTo>
                    <a:pt x="105471" y="0"/>
                  </a:lnTo>
                  <a:lnTo>
                    <a:pt x="125255" y="4566"/>
                  </a:lnTo>
                  <a:lnTo>
                    <a:pt x="141846" y="14394"/>
                  </a:lnTo>
                  <a:lnTo>
                    <a:pt x="153899" y="29680"/>
                  </a:lnTo>
                  <a:lnTo>
                    <a:pt x="176759" y="68090"/>
                  </a:lnTo>
                  <a:lnTo>
                    <a:pt x="180724" y="91760"/>
                  </a:lnTo>
                  <a:lnTo>
                    <a:pt x="179327" y="145083"/>
                  </a:lnTo>
                  <a:lnTo>
                    <a:pt x="172898" y="166533"/>
                  </a:lnTo>
                  <a:lnTo>
                    <a:pt x="149706" y="199368"/>
                  </a:lnTo>
                  <a:lnTo>
                    <a:pt x="123905" y="221249"/>
                  </a:lnTo>
                  <a:lnTo>
                    <a:pt x="101082" y="229240"/>
                  </a:lnTo>
                  <a:lnTo>
                    <a:pt x="76510" y="231622"/>
                  </a:lnTo>
                  <a:lnTo>
                    <a:pt x="53892" y="228781"/>
                  </a:lnTo>
                  <a:lnTo>
                    <a:pt x="35260" y="220500"/>
                  </a:lnTo>
                  <a:lnTo>
                    <a:pt x="27016" y="215016"/>
                  </a:lnTo>
                  <a:lnTo>
                    <a:pt x="21520" y="206681"/>
                  </a:lnTo>
                  <a:lnTo>
                    <a:pt x="15413" y="184941"/>
                  </a:lnTo>
                  <a:lnTo>
                    <a:pt x="16125" y="174932"/>
                  </a:lnTo>
                  <a:lnTo>
                    <a:pt x="23154" y="157573"/>
                  </a:lnTo>
                  <a:lnTo>
                    <a:pt x="37197" y="145178"/>
                  </a:lnTo>
                  <a:lnTo>
                    <a:pt x="45855" y="140235"/>
                  </a:lnTo>
                  <a:lnTo>
                    <a:pt x="64833" y="137862"/>
                  </a:lnTo>
                  <a:lnTo>
                    <a:pt x="105612" y="145871"/>
                  </a:lnTo>
                  <a:lnTo>
                    <a:pt x="166303" y="170463"/>
                  </a:lnTo>
                  <a:lnTo>
                    <a:pt x="228050" y="196983"/>
                  </a:lnTo>
                  <a:lnTo>
                    <a:pt x="289387" y="217618"/>
                  </a:lnTo>
                  <a:lnTo>
                    <a:pt x="315855" y="225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938280" y="4289149"/>
            <a:ext cx="547482" cy="350835"/>
            <a:chOff x="6938280" y="4289149"/>
            <a:chExt cx="547482" cy="350835"/>
          </a:xfrm>
        </p:grpSpPr>
        <p:sp>
          <p:nvSpPr>
            <p:cNvPr id="60" name="Freeform 59"/>
            <p:cNvSpPr/>
            <p:nvPr/>
          </p:nvSpPr>
          <p:spPr>
            <a:xfrm>
              <a:off x="7254435" y="4289149"/>
              <a:ext cx="231327" cy="350835"/>
            </a:xfrm>
            <a:custGeom>
              <a:avLst/>
              <a:gdLst/>
              <a:ahLst/>
              <a:cxnLst/>
              <a:rect l="0" t="0" r="0" b="0"/>
              <a:pathLst>
                <a:path w="231327" h="350835">
                  <a:moveTo>
                    <a:pt x="199741" y="59120"/>
                  </a:moveTo>
                  <a:lnTo>
                    <a:pt x="150243" y="9622"/>
                  </a:lnTo>
                  <a:lnTo>
                    <a:pt x="130169" y="2026"/>
                  </a:lnTo>
                  <a:lnTo>
                    <a:pt x="118265" y="0"/>
                  </a:lnTo>
                  <a:lnTo>
                    <a:pt x="95679" y="3989"/>
                  </a:lnTo>
                  <a:lnTo>
                    <a:pt x="66353" y="19388"/>
                  </a:lnTo>
                  <a:lnTo>
                    <a:pt x="35482" y="45553"/>
                  </a:lnTo>
                  <a:lnTo>
                    <a:pt x="19531" y="71868"/>
                  </a:lnTo>
                  <a:lnTo>
                    <a:pt x="4830" y="113371"/>
                  </a:lnTo>
                  <a:lnTo>
                    <a:pt x="713" y="168535"/>
                  </a:lnTo>
                  <a:lnTo>
                    <a:pt x="0" y="218271"/>
                  </a:lnTo>
                  <a:lnTo>
                    <a:pt x="2173" y="249177"/>
                  </a:lnTo>
                  <a:lnTo>
                    <a:pt x="28392" y="310836"/>
                  </a:lnTo>
                  <a:lnTo>
                    <a:pt x="40138" y="327361"/>
                  </a:lnTo>
                  <a:lnTo>
                    <a:pt x="56276" y="339385"/>
                  </a:lnTo>
                  <a:lnTo>
                    <a:pt x="76317" y="347459"/>
                  </a:lnTo>
                  <a:lnTo>
                    <a:pt x="112737" y="350834"/>
                  </a:lnTo>
                  <a:lnTo>
                    <a:pt x="167791" y="339012"/>
                  </a:lnTo>
                  <a:lnTo>
                    <a:pt x="214511" y="313885"/>
                  </a:lnTo>
                  <a:lnTo>
                    <a:pt x="231326" y="301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90922" y="440091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8254" y="1464"/>
                  </a:lnTo>
                  <a:lnTo>
                    <a:pt x="1956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38280" y="4506197"/>
              <a:ext cx="115814" cy="21057"/>
            </a:xfrm>
            <a:custGeom>
              <a:avLst/>
              <a:gdLst/>
              <a:ahLst/>
              <a:cxnLst/>
              <a:rect l="0" t="0" r="0" b="0"/>
              <a:pathLst>
                <a:path w="115814" h="21057">
                  <a:moveTo>
                    <a:pt x="115813" y="21056"/>
                  </a:moveTo>
                  <a:lnTo>
                    <a:pt x="53532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138321" y="3086316"/>
            <a:ext cx="1094965" cy="627859"/>
          </a:xfrm>
          <a:custGeom>
            <a:avLst/>
            <a:gdLst/>
            <a:ahLst/>
            <a:cxnLst/>
            <a:rect l="0" t="0" r="0" b="0"/>
            <a:pathLst>
              <a:path w="1094965" h="627859">
                <a:moveTo>
                  <a:pt x="0" y="567072"/>
                </a:moveTo>
                <a:lnTo>
                  <a:pt x="9575" y="591119"/>
                </a:lnTo>
                <a:lnTo>
                  <a:pt x="39404" y="626665"/>
                </a:lnTo>
                <a:lnTo>
                  <a:pt x="44987" y="627858"/>
                </a:lnTo>
                <a:lnTo>
                  <a:pt x="49879" y="625143"/>
                </a:lnTo>
                <a:lnTo>
                  <a:pt x="58433" y="612769"/>
                </a:lnTo>
                <a:lnTo>
                  <a:pt x="80611" y="555934"/>
                </a:lnTo>
                <a:lnTo>
                  <a:pt x="91615" y="511189"/>
                </a:lnTo>
                <a:lnTo>
                  <a:pt x="102748" y="452219"/>
                </a:lnTo>
                <a:lnTo>
                  <a:pt x="119451" y="398742"/>
                </a:lnTo>
                <a:lnTo>
                  <a:pt x="128554" y="337657"/>
                </a:lnTo>
                <a:lnTo>
                  <a:pt x="144180" y="283094"/>
                </a:lnTo>
                <a:lnTo>
                  <a:pt x="154866" y="237627"/>
                </a:lnTo>
                <a:lnTo>
                  <a:pt x="164760" y="177331"/>
                </a:lnTo>
                <a:lnTo>
                  <a:pt x="167726" y="124145"/>
                </a:lnTo>
                <a:lnTo>
                  <a:pt x="170471" y="98814"/>
                </a:lnTo>
                <a:lnTo>
                  <a:pt x="179490" y="79757"/>
                </a:lnTo>
                <a:lnTo>
                  <a:pt x="203311" y="55875"/>
                </a:lnTo>
                <a:lnTo>
                  <a:pt x="225671" y="47415"/>
                </a:lnTo>
                <a:lnTo>
                  <a:pt x="278154" y="36395"/>
                </a:lnTo>
                <a:lnTo>
                  <a:pt x="332411" y="30189"/>
                </a:lnTo>
                <a:lnTo>
                  <a:pt x="394550" y="21217"/>
                </a:lnTo>
                <a:lnTo>
                  <a:pt x="448340" y="18742"/>
                </a:lnTo>
                <a:lnTo>
                  <a:pt x="500212" y="11320"/>
                </a:lnTo>
                <a:lnTo>
                  <a:pt x="560502" y="9508"/>
                </a:lnTo>
                <a:lnTo>
                  <a:pt x="617471" y="9150"/>
                </a:lnTo>
                <a:lnTo>
                  <a:pt x="670665" y="5960"/>
                </a:lnTo>
                <a:lnTo>
                  <a:pt x="720903" y="0"/>
                </a:lnTo>
                <a:lnTo>
                  <a:pt x="781496" y="7060"/>
                </a:lnTo>
                <a:lnTo>
                  <a:pt x="835732" y="8666"/>
                </a:lnTo>
                <a:lnTo>
                  <a:pt x="891506" y="10154"/>
                </a:lnTo>
                <a:lnTo>
                  <a:pt x="947583" y="17380"/>
                </a:lnTo>
                <a:lnTo>
                  <a:pt x="1003720" y="24743"/>
                </a:lnTo>
                <a:lnTo>
                  <a:pt x="1057529" y="29057"/>
                </a:lnTo>
                <a:lnTo>
                  <a:pt x="1094964" y="301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5327419" y="3158565"/>
            <a:ext cx="1328764" cy="548700"/>
            <a:chOff x="5327419" y="3158565"/>
            <a:chExt cx="1328764" cy="548700"/>
          </a:xfrm>
        </p:grpSpPr>
        <p:sp>
          <p:nvSpPr>
            <p:cNvPr id="65" name="Freeform 64"/>
            <p:cNvSpPr/>
            <p:nvPr/>
          </p:nvSpPr>
          <p:spPr>
            <a:xfrm>
              <a:off x="5327419" y="3158565"/>
              <a:ext cx="1305535" cy="548700"/>
            </a:xfrm>
            <a:custGeom>
              <a:avLst/>
              <a:gdLst/>
              <a:ahLst/>
              <a:cxnLst/>
              <a:rect l="0" t="0" r="0" b="0"/>
              <a:pathLst>
                <a:path w="1305535" h="548700">
                  <a:moveTo>
                    <a:pt x="0" y="484295"/>
                  </a:moveTo>
                  <a:lnTo>
                    <a:pt x="16768" y="489884"/>
                  </a:lnTo>
                  <a:lnTo>
                    <a:pt x="31239" y="501987"/>
                  </a:lnTo>
                  <a:lnTo>
                    <a:pt x="67805" y="538834"/>
                  </a:lnTo>
                  <a:lnTo>
                    <a:pt x="86288" y="548699"/>
                  </a:lnTo>
                  <a:lnTo>
                    <a:pt x="92620" y="547118"/>
                  </a:lnTo>
                  <a:lnTo>
                    <a:pt x="96842" y="541385"/>
                  </a:lnTo>
                  <a:lnTo>
                    <a:pt x="102784" y="510959"/>
                  </a:lnTo>
                  <a:lnTo>
                    <a:pt x="104791" y="458756"/>
                  </a:lnTo>
                  <a:lnTo>
                    <a:pt x="97952" y="409450"/>
                  </a:lnTo>
                  <a:lnTo>
                    <a:pt x="95388" y="348931"/>
                  </a:lnTo>
                  <a:lnTo>
                    <a:pt x="94882" y="291570"/>
                  </a:lnTo>
                  <a:lnTo>
                    <a:pt x="87546" y="235179"/>
                  </a:lnTo>
                  <a:lnTo>
                    <a:pt x="84884" y="178980"/>
                  </a:lnTo>
                  <a:lnTo>
                    <a:pt x="84358" y="122819"/>
                  </a:lnTo>
                  <a:lnTo>
                    <a:pt x="92659" y="67834"/>
                  </a:lnTo>
                  <a:lnTo>
                    <a:pt x="98894" y="44178"/>
                  </a:lnTo>
                  <a:lnTo>
                    <a:pt x="104534" y="35296"/>
                  </a:lnTo>
                  <a:lnTo>
                    <a:pt x="120159" y="22307"/>
                  </a:lnTo>
                  <a:lnTo>
                    <a:pt x="141922" y="15755"/>
                  </a:lnTo>
                  <a:lnTo>
                    <a:pt x="194021" y="11548"/>
                  </a:lnTo>
                  <a:lnTo>
                    <a:pt x="251891" y="5435"/>
                  </a:lnTo>
                  <a:lnTo>
                    <a:pt x="313628" y="8674"/>
                  </a:lnTo>
                  <a:lnTo>
                    <a:pt x="368751" y="2047"/>
                  </a:lnTo>
                  <a:lnTo>
                    <a:pt x="424700" y="391"/>
                  </a:lnTo>
                  <a:lnTo>
                    <a:pt x="480812" y="64"/>
                  </a:lnTo>
                  <a:lnTo>
                    <a:pt x="536956" y="0"/>
                  </a:lnTo>
                  <a:lnTo>
                    <a:pt x="587517" y="5576"/>
                  </a:lnTo>
                  <a:lnTo>
                    <a:pt x="648110" y="9537"/>
                  </a:lnTo>
                  <a:lnTo>
                    <a:pt x="699091" y="10223"/>
                  </a:lnTo>
                  <a:lnTo>
                    <a:pt x="751241" y="10427"/>
                  </a:lnTo>
                  <a:lnTo>
                    <a:pt x="801398" y="11657"/>
                  </a:lnTo>
                  <a:lnTo>
                    <a:pt x="854092" y="18841"/>
                  </a:lnTo>
                  <a:lnTo>
                    <a:pt x="914804" y="20606"/>
                  </a:lnTo>
                  <a:lnTo>
                    <a:pt x="965805" y="20912"/>
                  </a:lnTo>
                  <a:lnTo>
                    <a:pt x="1027034" y="21016"/>
                  </a:lnTo>
                  <a:lnTo>
                    <a:pt x="1087308" y="21036"/>
                  </a:lnTo>
                  <a:lnTo>
                    <a:pt x="1137929" y="21040"/>
                  </a:lnTo>
                  <a:lnTo>
                    <a:pt x="1196257" y="15451"/>
                  </a:lnTo>
                  <a:lnTo>
                    <a:pt x="1249980" y="11488"/>
                  </a:lnTo>
                  <a:lnTo>
                    <a:pt x="1305534" y="10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43482" y="3169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7359419" y="3095378"/>
            <a:ext cx="947566" cy="673825"/>
          </a:xfrm>
          <a:custGeom>
            <a:avLst/>
            <a:gdLst/>
            <a:ahLst/>
            <a:cxnLst/>
            <a:rect l="0" t="0" r="0" b="0"/>
            <a:pathLst>
              <a:path w="947566" h="673825">
                <a:moveTo>
                  <a:pt x="947565" y="673824"/>
                </a:moveTo>
                <a:lnTo>
                  <a:pt x="923519" y="664248"/>
                </a:lnTo>
                <a:lnTo>
                  <a:pt x="866868" y="613925"/>
                </a:lnTo>
                <a:lnTo>
                  <a:pt x="803676" y="550985"/>
                </a:lnTo>
                <a:lnTo>
                  <a:pt x="746908" y="508877"/>
                </a:lnTo>
                <a:lnTo>
                  <a:pt x="693363" y="466763"/>
                </a:lnTo>
                <a:lnTo>
                  <a:pt x="637166" y="424649"/>
                </a:lnTo>
                <a:lnTo>
                  <a:pt x="575478" y="375516"/>
                </a:lnTo>
                <a:lnTo>
                  <a:pt x="520364" y="340421"/>
                </a:lnTo>
                <a:lnTo>
                  <a:pt x="463843" y="302207"/>
                </a:lnTo>
                <a:lnTo>
                  <a:pt x="410689" y="260678"/>
                </a:lnTo>
                <a:lnTo>
                  <a:pt x="347447" y="217674"/>
                </a:lnTo>
                <a:lnTo>
                  <a:pt x="284271" y="175482"/>
                </a:lnTo>
                <a:lnTo>
                  <a:pt x="228335" y="133361"/>
                </a:lnTo>
                <a:lnTo>
                  <a:pt x="197897" y="113474"/>
                </a:lnTo>
                <a:lnTo>
                  <a:pt x="138206" y="86274"/>
                </a:lnTo>
                <a:lnTo>
                  <a:pt x="84404" y="55569"/>
                </a:lnTo>
                <a:lnTo>
                  <a:pt x="63250" y="445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5675495" y="3916601"/>
            <a:ext cx="2124905" cy="1063321"/>
            <a:chOff x="5675495" y="3916601"/>
            <a:chExt cx="2124905" cy="1063321"/>
          </a:xfrm>
        </p:grpSpPr>
        <p:sp>
          <p:nvSpPr>
            <p:cNvPr id="69" name="Freeform 68"/>
            <p:cNvSpPr/>
            <p:nvPr/>
          </p:nvSpPr>
          <p:spPr>
            <a:xfrm>
              <a:off x="6022300" y="4053471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24749" y="160840"/>
                  </a:lnTo>
                  <a:lnTo>
                    <a:pt x="35150" y="221962"/>
                  </a:lnTo>
                  <a:lnTo>
                    <a:pt x="40051" y="278936"/>
                  </a:lnTo>
                  <a:lnTo>
                    <a:pt x="48942" y="334949"/>
                  </a:lnTo>
                  <a:lnTo>
                    <a:pt x="57745" y="398207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57424" y="4148228"/>
              <a:ext cx="309380" cy="466594"/>
            </a:xfrm>
            <a:custGeom>
              <a:avLst/>
              <a:gdLst/>
              <a:ahLst/>
              <a:cxnLst/>
              <a:rect l="0" t="0" r="0" b="0"/>
              <a:pathLst>
                <a:path w="309380" h="466594">
                  <a:moveTo>
                    <a:pt x="228130" y="0"/>
                  </a:moveTo>
                  <a:lnTo>
                    <a:pt x="216952" y="11178"/>
                  </a:lnTo>
                  <a:lnTo>
                    <a:pt x="198986" y="16666"/>
                  </a:lnTo>
                  <a:lnTo>
                    <a:pt x="135818" y="19309"/>
                  </a:lnTo>
                  <a:lnTo>
                    <a:pt x="80521" y="12609"/>
                  </a:lnTo>
                  <a:lnTo>
                    <a:pt x="41674" y="14264"/>
                  </a:lnTo>
                  <a:lnTo>
                    <a:pt x="30127" y="16528"/>
                  </a:lnTo>
                  <a:lnTo>
                    <a:pt x="21259" y="21547"/>
                  </a:lnTo>
                  <a:lnTo>
                    <a:pt x="8285" y="36483"/>
                  </a:lnTo>
                  <a:lnTo>
                    <a:pt x="1739" y="57938"/>
                  </a:lnTo>
                  <a:lnTo>
                    <a:pt x="0" y="83072"/>
                  </a:lnTo>
                  <a:lnTo>
                    <a:pt x="8416" y="137335"/>
                  </a:lnTo>
                  <a:lnTo>
                    <a:pt x="11464" y="151218"/>
                  </a:lnTo>
                  <a:lnTo>
                    <a:pt x="18176" y="159304"/>
                  </a:lnTo>
                  <a:lnTo>
                    <a:pt x="27329" y="163524"/>
                  </a:lnTo>
                  <a:lnTo>
                    <a:pt x="48808" y="165094"/>
                  </a:lnTo>
                  <a:lnTo>
                    <a:pt x="107333" y="153513"/>
                  </a:lnTo>
                  <a:lnTo>
                    <a:pt x="148015" y="149210"/>
                  </a:lnTo>
                  <a:lnTo>
                    <a:pt x="172636" y="154443"/>
                  </a:lnTo>
                  <a:lnTo>
                    <a:pt x="235288" y="181798"/>
                  </a:lnTo>
                  <a:lnTo>
                    <a:pt x="258717" y="203994"/>
                  </a:lnTo>
                  <a:lnTo>
                    <a:pt x="298622" y="263559"/>
                  </a:lnTo>
                  <a:lnTo>
                    <a:pt x="306253" y="285593"/>
                  </a:lnTo>
                  <a:lnTo>
                    <a:pt x="309379" y="323136"/>
                  </a:lnTo>
                  <a:lnTo>
                    <a:pt x="297465" y="378598"/>
                  </a:lnTo>
                  <a:lnTo>
                    <a:pt x="281949" y="404895"/>
                  </a:lnTo>
                  <a:lnTo>
                    <a:pt x="245760" y="441906"/>
                  </a:lnTo>
                  <a:lnTo>
                    <a:pt x="216587" y="460048"/>
                  </a:lnTo>
                  <a:lnTo>
                    <a:pt x="206396" y="464626"/>
                  </a:lnTo>
                  <a:lnTo>
                    <a:pt x="185716" y="466593"/>
                  </a:lnTo>
                  <a:lnTo>
                    <a:pt x="127268" y="455288"/>
                  </a:lnTo>
                  <a:lnTo>
                    <a:pt x="9126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75495" y="3916601"/>
              <a:ext cx="2124905" cy="1063321"/>
            </a:xfrm>
            <a:custGeom>
              <a:avLst/>
              <a:gdLst/>
              <a:ahLst/>
              <a:cxnLst/>
              <a:rect l="0" t="0" r="0" b="0"/>
              <a:pathLst>
                <a:path w="2124905" h="1063321">
                  <a:moveTo>
                    <a:pt x="610018" y="0"/>
                  </a:moveTo>
                  <a:lnTo>
                    <a:pt x="551401" y="0"/>
                  </a:lnTo>
                  <a:lnTo>
                    <a:pt x="497227" y="0"/>
                  </a:lnTo>
                  <a:lnTo>
                    <a:pt x="444585" y="3119"/>
                  </a:lnTo>
                  <a:lnTo>
                    <a:pt x="394455" y="14654"/>
                  </a:lnTo>
                  <a:lnTo>
                    <a:pt x="339494" y="29367"/>
                  </a:lnTo>
                  <a:lnTo>
                    <a:pt x="283576" y="50471"/>
                  </a:lnTo>
                  <a:lnTo>
                    <a:pt x="227471" y="71841"/>
                  </a:lnTo>
                  <a:lnTo>
                    <a:pt x="171863" y="105502"/>
                  </a:lnTo>
                  <a:lnTo>
                    <a:pt x="111826" y="162615"/>
                  </a:lnTo>
                  <a:lnTo>
                    <a:pt x="62333" y="221509"/>
                  </a:lnTo>
                  <a:lnTo>
                    <a:pt x="34723" y="263293"/>
                  </a:lnTo>
                  <a:lnTo>
                    <a:pt x="13900" y="324271"/>
                  </a:lnTo>
                  <a:lnTo>
                    <a:pt x="2582" y="382421"/>
                  </a:lnTo>
                  <a:lnTo>
                    <a:pt x="0" y="444297"/>
                  </a:lnTo>
                  <a:lnTo>
                    <a:pt x="7896" y="500410"/>
                  </a:lnTo>
                  <a:lnTo>
                    <a:pt x="24131" y="557358"/>
                  </a:lnTo>
                  <a:lnTo>
                    <a:pt x="59660" y="612059"/>
                  </a:lnTo>
                  <a:lnTo>
                    <a:pt x="106785" y="673947"/>
                  </a:lnTo>
                  <a:lnTo>
                    <a:pt x="165907" y="718149"/>
                  </a:lnTo>
                  <a:lnTo>
                    <a:pt x="198839" y="741939"/>
                  </a:lnTo>
                  <a:lnTo>
                    <a:pt x="260379" y="772741"/>
                  </a:lnTo>
                  <a:lnTo>
                    <a:pt x="318599" y="800294"/>
                  </a:lnTo>
                  <a:lnTo>
                    <a:pt x="368863" y="821260"/>
                  </a:lnTo>
                  <a:lnTo>
                    <a:pt x="427072" y="843717"/>
                  </a:lnTo>
                  <a:lnTo>
                    <a:pt x="489176" y="867823"/>
                  </a:lnTo>
                  <a:lnTo>
                    <a:pt x="551530" y="891996"/>
                  </a:lnTo>
                  <a:lnTo>
                    <a:pt x="596588" y="904584"/>
                  </a:lnTo>
                  <a:lnTo>
                    <a:pt x="657928" y="919317"/>
                  </a:lnTo>
                  <a:lnTo>
                    <a:pt x="714679" y="937013"/>
                  </a:lnTo>
                  <a:lnTo>
                    <a:pt x="775099" y="954581"/>
                  </a:lnTo>
                  <a:lnTo>
                    <a:pt x="832400" y="968621"/>
                  </a:lnTo>
                  <a:lnTo>
                    <a:pt x="885309" y="979150"/>
                  </a:lnTo>
                  <a:lnTo>
                    <a:pt x="940217" y="987599"/>
                  </a:lnTo>
                  <a:lnTo>
                    <a:pt x="1001808" y="1000858"/>
                  </a:lnTo>
                  <a:lnTo>
                    <a:pt x="1051707" y="1010928"/>
                  </a:lnTo>
                  <a:lnTo>
                    <a:pt x="1105877" y="1021321"/>
                  </a:lnTo>
                  <a:lnTo>
                    <a:pt x="1161210" y="1029724"/>
                  </a:lnTo>
                  <a:lnTo>
                    <a:pt x="1219773" y="1042973"/>
                  </a:lnTo>
                  <a:lnTo>
                    <a:pt x="1268196" y="1050898"/>
                  </a:lnTo>
                  <a:lnTo>
                    <a:pt x="1326331" y="1052464"/>
                  </a:lnTo>
                  <a:lnTo>
                    <a:pt x="1367457" y="1052678"/>
                  </a:lnTo>
                  <a:lnTo>
                    <a:pt x="1413031" y="1055893"/>
                  </a:lnTo>
                  <a:lnTo>
                    <a:pt x="1460582" y="1060051"/>
                  </a:lnTo>
                  <a:lnTo>
                    <a:pt x="1509012" y="1061899"/>
                  </a:lnTo>
                  <a:lnTo>
                    <a:pt x="1554714" y="1062721"/>
                  </a:lnTo>
                  <a:lnTo>
                    <a:pt x="1613664" y="1063183"/>
                  </a:lnTo>
                  <a:lnTo>
                    <a:pt x="1667006" y="1063320"/>
                  </a:lnTo>
                  <a:lnTo>
                    <a:pt x="1717906" y="1060241"/>
                  </a:lnTo>
                  <a:lnTo>
                    <a:pt x="1764574" y="1051920"/>
                  </a:lnTo>
                  <a:lnTo>
                    <a:pt x="1819735" y="1042046"/>
                  </a:lnTo>
                  <a:lnTo>
                    <a:pt x="1873124" y="1031711"/>
                  </a:lnTo>
                  <a:lnTo>
                    <a:pt x="1932387" y="1017738"/>
                  </a:lnTo>
                  <a:lnTo>
                    <a:pt x="1983482" y="985632"/>
                  </a:lnTo>
                  <a:lnTo>
                    <a:pt x="2043582" y="931366"/>
                  </a:lnTo>
                  <a:lnTo>
                    <a:pt x="2086352" y="868439"/>
                  </a:lnTo>
                  <a:lnTo>
                    <a:pt x="2107059" y="838982"/>
                  </a:lnTo>
                  <a:lnTo>
                    <a:pt x="2119953" y="801658"/>
                  </a:lnTo>
                  <a:lnTo>
                    <a:pt x="2124904" y="747125"/>
                  </a:lnTo>
                  <a:lnTo>
                    <a:pt x="2120291" y="685703"/>
                  </a:lnTo>
                  <a:lnTo>
                    <a:pt x="2106946" y="631717"/>
                  </a:lnTo>
                  <a:lnTo>
                    <a:pt x="2088334" y="584009"/>
                  </a:lnTo>
                  <a:lnTo>
                    <a:pt x="2054317" y="524844"/>
                  </a:lnTo>
                  <a:lnTo>
                    <a:pt x="2003400" y="467287"/>
                  </a:lnTo>
                  <a:lnTo>
                    <a:pt x="1945757" y="411595"/>
                  </a:lnTo>
                  <a:lnTo>
                    <a:pt x="1883845" y="374832"/>
                  </a:lnTo>
                  <a:lnTo>
                    <a:pt x="1820784" y="333342"/>
                  </a:lnTo>
                  <a:lnTo>
                    <a:pt x="1762561" y="298299"/>
                  </a:lnTo>
                  <a:lnTo>
                    <a:pt x="1709250" y="278635"/>
                  </a:lnTo>
                  <a:lnTo>
                    <a:pt x="1647312" y="254296"/>
                  </a:lnTo>
                  <a:lnTo>
                    <a:pt x="1592378" y="236148"/>
                  </a:lnTo>
                  <a:lnTo>
                    <a:pt x="1536466" y="221298"/>
                  </a:lnTo>
                  <a:lnTo>
                    <a:pt x="1480362" y="207100"/>
                  </a:lnTo>
                  <a:lnTo>
                    <a:pt x="1416983" y="186964"/>
                  </a:lnTo>
                  <a:lnTo>
                    <a:pt x="1355071" y="174321"/>
                  </a:lnTo>
                  <a:lnTo>
                    <a:pt x="1292453" y="155576"/>
                  </a:lnTo>
                  <a:lnTo>
                    <a:pt x="1243629" y="149822"/>
                  </a:lnTo>
                  <a:lnTo>
                    <a:pt x="1181965" y="139472"/>
                  </a:lnTo>
                  <a:lnTo>
                    <a:pt x="1131863" y="129582"/>
                  </a:lnTo>
                  <a:lnTo>
                    <a:pt x="1079974" y="119243"/>
                  </a:lnTo>
                  <a:lnTo>
                    <a:pt x="1027553" y="109941"/>
                  </a:lnTo>
                  <a:lnTo>
                    <a:pt x="974978" y="105494"/>
                  </a:lnTo>
                  <a:lnTo>
                    <a:pt x="922355" y="97288"/>
                  </a:lnTo>
                  <a:lnTo>
                    <a:pt x="869718" y="87448"/>
                  </a:lnTo>
                  <a:lnTo>
                    <a:pt x="815907" y="77123"/>
                  </a:lnTo>
                  <a:lnTo>
                    <a:pt x="757200" y="67825"/>
                  </a:lnTo>
                  <a:lnTo>
                    <a:pt x="702240" y="63380"/>
                  </a:lnTo>
                  <a:lnTo>
                    <a:pt x="647741" y="55174"/>
                  </a:lnTo>
                  <a:lnTo>
                    <a:pt x="586490" y="46503"/>
                  </a:lnTo>
                  <a:lnTo>
                    <a:pt x="525188" y="43415"/>
                  </a:lnTo>
                  <a:lnTo>
                    <a:pt x="49420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2042546">
            <a:off x="1631916" y="894922"/>
            <a:ext cx="2042530" cy="1179372"/>
          </a:xfrm>
          <a:custGeom>
            <a:avLst/>
            <a:gdLst/>
            <a:ahLst/>
            <a:cxnLst/>
            <a:rect l="0" t="0" r="0" b="0"/>
            <a:pathLst>
              <a:path w="2042530" h="1179372">
                <a:moveTo>
                  <a:pt x="2042529" y="1179371"/>
                </a:moveTo>
                <a:lnTo>
                  <a:pt x="0" y="117937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467727" y="529325"/>
            <a:ext cx="201943" cy="340373"/>
          </a:xfrm>
          <a:custGeom>
            <a:avLst/>
            <a:gdLst/>
            <a:ahLst/>
            <a:cxnLst/>
            <a:rect l="0" t="0" r="0" b="0"/>
            <a:pathLst>
              <a:path w="201943" h="340373">
                <a:moveTo>
                  <a:pt x="164190" y="49742"/>
                </a:moveTo>
                <a:lnTo>
                  <a:pt x="121528" y="103856"/>
                </a:lnTo>
                <a:lnTo>
                  <a:pt x="83033" y="165685"/>
                </a:lnTo>
                <a:lnTo>
                  <a:pt x="67224" y="194060"/>
                </a:lnTo>
                <a:lnTo>
                  <a:pt x="55583" y="212149"/>
                </a:lnTo>
                <a:lnTo>
                  <a:pt x="46510" y="235787"/>
                </a:lnTo>
                <a:lnTo>
                  <a:pt x="46003" y="275402"/>
                </a:lnTo>
                <a:lnTo>
                  <a:pt x="53561" y="296654"/>
                </a:lnTo>
                <a:lnTo>
                  <a:pt x="77476" y="329362"/>
                </a:lnTo>
                <a:lnTo>
                  <a:pt x="97185" y="337794"/>
                </a:lnTo>
                <a:lnTo>
                  <a:pt x="120372" y="340372"/>
                </a:lnTo>
                <a:lnTo>
                  <a:pt x="142375" y="337618"/>
                </a:lnTo>
                <a:lnTo>
                  <a:pt x="160734" y="329375"/>
                </a:lnTo>
                <a:lnTo>
                  <a:pt x="191583" y="305020"/>
                </a:lnTo>
                <a:lnTo>
                  <a:pt x="199761" y="285251"/>
                </a:lnTo>
                <a:lnTo>
                  <a:pt x="201942" y="273429"/>
                </a:lnTo>
                <a:lnTo>
                  <a:pt x="198126" y="254053"/>
                </a:lnTo>
                <a:lnTo>
                  <a:pt x="182824" y="229991"/>
                </a:lnTo>
                <a:lnTo>
                  <a:pt x="151103" y="200900"/>
                </a:lnTo>
                <a:lnTo>
                  <a:pt x="90266" y="173212"/>
                </a:lnTo>
                <a:lnTo>
                  <a:pt x="27500" y="130087"/>
                </a:lnTo>
                <a:lnTo>
                  <a:pt x="11412" y="116256"/>
                </a:lnTo>
                <a:lnTo>
                  <a:pt x="2702" y="96072"/>
                </a:lnTo>
                <a:lnTo>
                  <a:pt x="0" y="72672"/>
                </a:lnTo>
                <a:lnTo>
                  <a:pt x="2699" y="50575"/>
                </a:lnTo>
                <a:lnTo>
                  <a:pt x="10918" y="32175"/>
                </a:lnTo>
                <a:lnTo>
                  <a:pt x="16385" y="23992"/>
                </a:lnTo>
                <a:lnTo>
                  <a:pt x="31818" y="11781"/>
                </a:lnTo>
                <a:lnTo>
                  <a:pt x="51546" y="3625"/>
                </a:lnTo>
                <a:lnTo>
                  <a:pt x="75911" y="0"/>
                </a:lnTo>
                <a:lnTo>
                  <a:pt x="86620" y="2542"/>
                </a:lnTo>
                <a:lnTo>
                  <a:pt x="104758" y="14726"/>
                </a:lnTo>
                <a:lnTo>
                  <a:pt x="132604" y="497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865739" y="1979357"/>
            <a:ext cx="330654" cy="339956"/>
            <a:chOff x="1865739" y="1979357"/>
            <a:chExt cx="330654" cy="339956"/>
          </a:xfrm>
        </p:grpSpPr>
        <p:sp>
          <p:nvSpPr>
            <p:cNvPr id="4" name="Freeform 3"/>
            <p:cNvSpPr/>
            <p:nvPr/>
          </p:nvSpPr>
          <p:spPr>
            <a:xfrm>
              <a:off x="1865739" y="1979357"/>
              <a:ext cx="39920" cy="294799"/>
            </a:xfrm>
            <a:custGeom>
              <a:avLst/>
              <a:gdLst/>
              <a:ahLst/>
              <a:cxnLst/>
              <a:rect l="0" t="0" r="0" b="0"/>
              <a:pathLst>
                <a:path w="39920" h="294799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4679" y="153672"/>
                  </a:lnTo>
                  <a:lnTo>
                    <a:pt x="21155" y="210423"/>
                  </a:lnTo>
                  <a:lnTo>
                    <a:pt x="35541" y="269995"/>
                  </a:lnTo>
                  <a:lnTo>
                    <a:pt x="3991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65102" y="2000414"/>
              <a:ext cx="231291" cy="318899"/>
            </a:xfrm>
            <a:custGeom>
              <a:avLst/>
              <a:gdLst/>
              <a:ahLst/>
              <a:cxnLst/>
              <a:rect l="0" t="0" r="0" b="0"/>
              <a:pathLst>
                <a:path w="231291" h="318899">
                  <a:moveTo>
                    <a:pt x="161654" y="0"/>
                  </a:moveTo>
                  <a:lnTo>
                    <a:pt x="103037" y="9065"/>
                  </a:lnTo>
                  <a:lnTo>
                    <a:pt x="46440" y="21789"/>
                  </a:lnTo>
                  <a:lnTo>
                    <a:pt x="35712" y="25054"/>
                  </a:lnTo>
                  <a:lnTo>
                    <a:pt x="27390" y="30741"/>
                  </a:lnTo>
                  <a:lnTo>
                    <a:pt x="15023" y="46418"/>
                  </a:lnTo>
                  <a:lnTo>
                    <a:pt x="1485" y="74975"/>
                  </a:lnTo>
                  <a:lnTo>
                    <a:pt x="0" y="95323"/>
                  </a:lnTo>
                  <a:lnTo>
                    <a:pt x="14852" y="157977"/>
                  </a:lnTo>
                  <a:lnTo>
                    <a:pt x="18163" y="168489"/>
                  </a:lnTo>
                  <a:lnTo>
                    <a:pt x="22709" y="173158"/>
                  </a:lnTo>
                  <a:lnTo>
                    <a:pt x="28080" y="173930"/>
                  </a:lnTo>
                  <a:lnTo>
                    <a:pt x="40287" y="168549"/>
                  </a:lnTo>
                  <a:lnTo>
                    <a:pt x="79699" y="145057"/>
                  </a:lnTo>
                  <a:lnTo>
                    <a:pt x="99493" y="143629"/>
                  </a:lnTo>
                  <a:lnTo>
                    <a:pt x="161743" y="158521"/>
                  </a:lnTo>
                  <a:lnTo>
                    <a:pt x="181581" y="166380"/>
                  </a:lnTo>
                  <a:lnTo>
                    <a:pt x="205903" y="185128"/>
                  </a:lnTo>
                  <a:lnTo>
                    <a:pt x="220705" y="202772"/>
                  </a:lnTo>
                  <a:lnTo>
                    <a:pt x="228843" y="225432"/>
                  </a:lnTo>
                  <a:lnTo>
                    <a:pt x="231290" y="249931"/>
                  </a:lnTo>
                  <a:lnTo>
                    <a:pt x="228478" y="272517"/>
                  </a:lnTo>
                  <a:lnTo>
                    <a:pt x="217090" y="291135"/>
                  </a:lnTo>
                  <a:lnTo>
                    <a:pt x="199161" y="306038"/>
                  </a:lnTo>
                  <a:lnTo>
                    <a:pt x="175594" y="316561"/>
                  </a:lnTo>
                  <a:lnTo>
                    <a:pt x="152642" y="318898"/>
                  </a:lnTo>
                  <a:lnTo>
                    <a:pt x="123109" y="313637"/>
                  </a:lnTo>
                  <a:lnTo>
                    <a:pt x="9848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1631917" y="1231834"/>
            <a:ext cx="167290" cy="294799"/>
          </a:xfrm>
          <a:custGeom>
            <a:avLst/>
            <a:gdLst/>
            <a:ahLst/>
            <a:cxnLst/>
            <a:rect l="0" t="0" r="0" b="0"/>
            <a:pathLst>
              <a:path w="167290" h="294799">
                <a:moveTo>
                  <a:pt x="0" y="0"/>
                </a:moveTo>
                <a:lnTo>
                  <a:pt x="53875" y="35916"/>
                </a:lnTo>
                <a:lnTo>
                  <a:pt x="108686" y="77281"/>
                </a:lnTo>
                <a:lnTo>
                  <a:pt x="148071" y="102179"/>
                </a:lnTo>
                <a:lnTo>
                  <a:pt x="158375" y="106724"/>
                </a:lnTo>
                <a:lnTo>
                  <a:pt x="164075" y="113263"/>
                </a:lnTo>
                <a:lnTo>
                  <a:pt x="166705" y="121132"/>
                </a:lnTo>
                <a:lnTo>
                  <a:pt x="167289" y="129888"/>
                </a:lnTo>
                <a:lnTo>
                  <a:pt x="161698" y="145855"/>
                </a:lnTo>
                <a:lnTo>
                  <a:pt x="112040" y="203490"/>
                </a:lnTo>
                <a:lnTo>
                  <a:pt x="50296" y="266720"/>
                </a:lnTo>
                <a:lnTo>
                  <a:pt x="31585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645547" y="950545"/>
            <a:ext cx="281376" cy="327390"/>
          </a:xfrm>
          <a:custGeom>
            <a:avLst/>
            <a:gdLst/>
            <a:ahLst/>
            <a:cxnLst/>
            <a:rect l="0" t="0" r="0" b="0"/>
            <a:pathLst>
              <a:path w="281376" h="327390">
                <a:moveTo>
                  <a:pt x="207675" y="60190"/>
                </a:moveTo>
                <a:lnTo>
                  <a:pt x="202086" y="43423"/>
                </a:lnTo>
                <a:lnTo>
                  <a:pt x="189983" y="28951"/>
                </a:lnTo>
                <a:lnTo>
                  <a:pt x="163439" y="10770"/>
                </a:lnTo>
                <a:lnTo>
                  <a:pt x="142391" y="3131"/>
                </a:lnTo>
                <a:lnTo>
                  <a:pt x="105404" y="0"/>
                </a:lnTo>
                <a:lnTo>
                  <a:pt x="82673" y="3413"/>
                </a:lnTo>
                <a:lnTo>
                  <a:pt x="63991" y="11949"/>
                </a:lnTo>
                <a:lnTo>
                  <a:pt x="55734" y="17501"/>
                </a:lnTo>
                <a:lnTo>
                  <a:pt x="43440" y="33028"/>
                </a:lnTo>
                <a:lnTo>
                  <a:pt x="10200" y="92164"/>
                </a:lnTo>
                <a:lnTo>
                  <a:pt x="2925" y="114175"/>
                </a:lnTo>
                <a:lnTo>
                  <a:pt x="0" y="151705"/>
                </a:lnTo>
                <a:lnTo>
                  <a:pt x="7192" y="186742"/>
                </a:lnTo>
                <a:lnTo>
                  <a:pt x="30987" y="248113"/>
                </a:lnTo>
                <a:lnTo>
                  <a:pt x="47959" y="275229"/>
                </a:lnTo>
                <a:lnTo>
                  <a:pt x="73394" y="298081"/>
                </a:lnTo>
                <a:lnTo>
                  <a:pt x="134203" y="326230"/>
                </a:lnTo>
                <a:lnTo>
                  <a:pt x="155134" y="327389"/>
                </a:lnTo>
                <a:lnTo>
                  <a:pt x="218213" y="312300"/>
                </a:lnTo>
                <a:lnTo>
                  <a:pt x="238095" y="304430"/>
                </a:lnTo>
                <a:lnTo>
                  <a:pt x="281375" y="2812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5025283" y="205762"/>
            <a:ext cx="2313080" cy="696795"/>
            <a:chOff x="5025283" y="205762"/>
            <a:chExt cx="2313080" cy="696795"/>
          </a:xfrm>
        </p:grpSpPr>
        <p:sp>
          <p:nvSpPr>
            <p:cNvPr id="9" name="Freeform 8"/>
            <p:cNvSpPr/>
            <p:nvPr/>
          </p:nvSpPr>
          <p:spPr>
            <a:xfrm>
              <a:off x="5025283" y="534508"/>
              <a:ext cx="270552" cy="328815"/>
            </a:xfrm>
            <a:custGeom>
              <a:avLst/>
              <a:gdLst/>
              <a:ahLst/>
              <a:cxnLst/>
              <a:rect l="0" t="0" r="0" b="0"/>
              <a:pathLst>
                <a:path w="270552" h="328815">
                  <a:moveTo>
                    <a:pt x="154738" y="139315"/>
                  </a:moveTo>
                  <a:lnTo>
                    <a:pt x="160803" y="106863"/>
                  </a:lnTo>
                  <a:lnTo>
                    <a:pt x="150178" y="54973"/>
                  </a:lnTo>
                  <a:lnTo>
                    <a:pt x="134799" y="23468"/>
                  </a:lnTo>
                  <a:lnTo>
                    <a:pt x="118970" y="8669"/>
                  </a:lnTo>
                  <a:lnTo>
                    <a:pt x="109836" y="3085"/>
                  </a:lnTo>
                  <a:lnTo>
                    <a:pt x="90328" y="0"/>
                  </a:lnTo>
                  <a:lnTo>
                    <a:pt x="80212" y="815"/>
                  </a:lnTo>
                  <a:lnTo>
                    <a:pt x="72298" y="4868"/>
                  </a:lnTo>
                  <a:lnTo>
                    <a:pt x="41514" y="46264"/>
                  </a:lnTo>
                  <a:lnTo>
                    <a:pt x="14893" y="107880"/>
                  </a:lnTo>
                  <a:lnTo>
                    <a:pt x="0" y="163512"/>
                  </a:lnTo>
                  <a:lnTo>
                    <a:pt x="875" y="203416"/>
                  </a:lnTo>
                  <a:lnTo>
                    <a:pt x="11651" y="258822"/>
                  </a:lnTo>
                  <a:lnTo>
                    <a:pt x="27204" y="295218"/>
                  </a:lnTo>
                  <a:lnTo>
                    <a:pt x="46630" y="322639"/>
                  </a:lnTo>
                  <a:lnTo>
                    <a:pt x="54590" y="327042"/>
                  </a:lnTo>
                  <a:lnTo>
                    <a:pt x="72793" y="328814"/>
                  </a:lnTo>
                  <a:lnTo>
                    <a:pt x="89462" y="322583"/>
                  </a:lnTo>
                  <a:lnTo>
                    <a:pt x="119227" y="299519"/>
                  </a:lnTo>
                  <a:lnTo>
                    <a:pt x="146466" y="264027"/>
                  </a:lnTo>
                  <a:lnTo>
                    <a:pt x="159176" y="232419"/>
                  </a:lnTo>
                  <a:lnTo>
                    <a:pt x="164063" y="180410"/>
                  </a:lnTo>
                  <a:lnTo>
                    <a:pt x="164464" y="166712"/>
                  </a:lnTo>
                  <a:lnTo>
                    <a:pt x="165901" y="162259"/>
                  </a:lnTo>
                  <a:lnTo>
                    <a:pt x="168029" y="163970"/>
                  </a:lnTo>
                  <a:lnTo>
                    <a:pt x="199059" y="224370"/>
                  </a:lnTo>
                  <a:lnTo>
                    <a:pt x="229190" y="264842"/>
                  </a:lnTo>
                  <a:lnTo>
                    <a:pt x="242809" y="276993"/>
                  </a:lnTo>
                  <a:lnTo>
                    <a:pt x="270551" y="286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03103" y="221098"/>
              <a:ext cx="166431" cy="258389"/>
            </a:xfrm>
            <a:custGeom>
              <a:avLst/>
              <a:gdLst/>
              <a:ahLst/>
              <a:cxnLst/>
              <a:rect l="0" t="0" r="0" b="0"/>
              <a:pathLst>
                <a:path w="166431" h="258389">
                  <a:moveTo>
                    <a:pt x="29560" y="0"/>
                  </a:moveTo>
                  <a:lnTo>
                    <a:pt x="11601" y="53875"/>
                  </a:lnTo>
                  <a:lnTo>
                    <a:pt x="4811" y="74247"/>
                  </a:lnTo>
                  <a:lnTo>
                    <a:pt x="2532" y="76404"/>
                  </a:lnTo>
                  <a:lnTo>
                    <a:pt x="1013" y="73163"/>
                  </a:lnTo>
                  <a:lnTo>
                    <a:pt x="0" y="66323"/>
                  </a:lnTo>
                  <a:lnTo>
                    <a:pt x="1664" y="59423"/>
                  </a:lnTo>
                  <a:lnTo>
                    <a:pt x="9753" y="45517"/>
                  </a:lnTo>
                  <a:lnTo>
                    <a:pt x="33050" y="24535"/>
                  </a:lnTo>
                  <a:lnTo>
                    <a:pt x="42415" y="21036"/>
                  </a:lnTo>
                  <a:lnTo>
                    <a:pt x="62180" y="20268"/>
                  </a:lnTo>
                  <a:lnTo>
                    <a:pt x="93037" y="26412"/>
                  </a:lnTo>
                  <a:lnTo>
                    <a:pt x="110804" y="38645"/>
                  </a:lnTo>
                  <a:lnTo>
                    <a:pt x="125330" y="55780"/>
                  </a:lnTo>
                  <a:lnTo>
                    <a:pt x="135685" y="75094"/>
                  </a:lnTo>
                  <a:lnTo>
                    <a:pt x="143460" y="124494"/>
                  </a:lnTo>
                  <a:lnTo>
                    <a:pt x="141876" y="176193"/>
                  </a:lnTo>
                  <a:lnTo>
                    <a:pt x="130689" y="209743"/>
                  </a:lnTo>
                  <a:lnTo>
                    <a:pt x="105948" y="246931"/>
                  </a:lnTo>
                  <a:lnTo>
                    <a:pt x="86127" y="255976"/>
                  </a:lnTo>
                  <a:lnTo>
                    <a:pt x="74290" y="258388"/>
                  </a:lnTo>
                  <a:lnTo>
                    <a:pt x="51780" y="254829"/>
                  </a:lnTo>
                  <a:lnTo>
                    <a:pt x="40863" y="250605"/>
                  </a:lnTo>
                  <a:lnTo>
                    <a:pt x="25615" y="236552"/>
                  </a:lnTo>
                  <a:lnTo>
                    <a:pt x="19911" y="227891"/>
                  </a:lnTo>
                  <a:lnTo>
                    <a:pt x="16693" y="208910"/>
                  </a:lnTo>
                  <a:lnTo>
                    <a:pt x="17472" y="198935"/>
                  </a:lnTo>
                  <a:lnTo>
                    <a:pt x="21501" y="191115"/>
                  </a:lnTo>
                  <a:lnTo>
                    <a:pt x="35337" y="179306"/>
                  </a:lnTo>
                  <a:lnTo>
                    <a:pt x="43940" y="176859"/>
                  </a:lnTo>
                  <a:lnTo>
                    <a:pt x="72815" y="179005"/>
                  </a:lnTo>
                  <a:lnTo>
                    <a:pt x="102428" y="188219"/>
                  </a:lnTo>
                  <a:lnTo>
                    <a:pt x="127709" y="202908"/>
                  </a:lnTo>
                  <a:lnTo>
                    <a:pt x="16643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74860" y="55801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4463" y="32452"/>
                  </a:lnTo>
                  <a:lnTo>
                    <a:pt x="9499" y="8993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80103" y="64223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6822" y="3119"/>
                  </a:lnTo>
                  <a:lnTo>
                    <a:pt x="86275" y="9553"/>
                  </a:lnTo>
                  <a:lnTo>
                    <a:pt x="3441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54967" y="347440"/>
              <a:ext cx="280994" cy="518974"/>
            </a:xfrm>
            <a:custGeom>
              <a:avLst/>
              <a:gdLst/>
              <a:ahLst/>
              <a:cxnLst/>
              <a:rect l="0" t="0" r="0" b="0"/>
              <a:pathLst>
                <a:path w="280994" h="518974">
                  <a:moveTo>
                    <a:pt x="4162" y="0"/>
                  </a:moveTo>
                  <a:lnTo>
                    <a:pt x="7281" y="54144"/>
                  </a:lnTo>
                  <a:lnTo>
                    <a:pt x="18817" y="109091"/>
                  </a:lnTo>
                  <a:lnTo>
                    <a:pt x="31190" y="166175"/>
                  </a:lnTo>
                  <a:lnTo>
                    <a:pt x="34397" y="215483"/>
                  </a:lnTo>
                  <a:lnTo>
                    <a:pt x="36517" y="265968"/>
                  </a:lnTo>
                  <a:lnTo>
                    <a:pt x="44002" y="325541"/>
                  </a:lnTo>
                  <a:lnTo>
                    <a:pt x="40238" y="382369"/>
                  </a:lnTo>
                  <a:lnTo>
                    <a:pt x="37078" y="424600"/>
                  </a:lnTo>
                  <a:lnTo>
                    <a:pt x="34295" y="431635"/>
                  </a:lnTo>
                  <a:lnTo>
                    <a:pt x="30100" y="433986"/>
                  </a:lnTo>
                  <a:lnTo>
                    <a:pt x="24963" y="433213"/>
                  </a:lnTo>
                  <a:lnTo>
                    <a:pt x="20369" y="429189"/>
                  </a:lnTo>
                  <a:lnTo>
                    <a:pt x="4591" y="397513"/>
                  </a:lnTo>
                  <a:lnTo>
                    <a:pt x="938" y="387841"/>
                  </a:lnTo>
                  <a:lnTo>
                    <a:pt x="0" y="367736"/>
                  </a:lnTo>
                  <a:lnTo>
                    <a:pt x="8929" y="326233"/>
                  </a:lnTo>
                  <a:lnTo>
                    <a:pt x="14359" y="318094"/>
                  </a:lnTo>
                  <a:lnTo>
                    <a:pt x="29751" y="305932"/>
                  </a:lnTo>
                  <a:lnTo>
                    <a:pt x="63736" y="292508"/>
                  </a:lnTo>
                  <a:lnTo>
                    <a:pt x="103443" y="286710"/>
                  </a:lnTo>
                  <a:lnTo>
                    <a:pt x="139254" y="290582"/>
                  </a:lnTo>
                  <a:lnTo>
                    <a:pt x="193441" y="317148"/>
                  </a:lnTo>
                  <a:lnTo>
                    <a:pt x="245117" y="352290"/>
                  </a:lnTo>
                  <a:lnTo>
                    <a:pt x="261772" y="370653"/>
                  </a:lnTo>
                  <a:lnTo>
                    <a:pt x="278713" y="406311"/>
                  </a:lnTo>
                  <a:lnTo>
                    <a:pt x="280993" y="429757"/>
                  </a:lnTo>
                  <a:lnTo>
                    <a:pt x="272924" y="473405"/>
                  </a:lnTo>
                  <a:lnTo>
                    <a:pt x="260482" y="491552"/>
                  </a:lnTo>
                  <a:lnTo>
                    <a:pt x="243255" y="506246"/>
                  </a:lnTo>
                  <a:lnTo>
                    <a:pt x="223899" y="516677"/>
                  </a:lnTo>
                  <a:lnTo>
                    <a:pt x="200479" y="518973"/>
                  </a:lnTo>
                  <a:lnTo>
                    <a:pt x="141727" y="510915"/>
                  </a:lnTo>
                  <a:lnTo>
                    <a:pt x="90607" y="496888"/>
                  </a:lnTo>
                  <a:lnTo>
                    <a:pt x="49834" y="472801"/>
                  </a:lnTo>
                  <a:lnTo>
                    <a:pt x="2521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16875" y="205762"/>
              <a:ext cx="200224" cy="239720"/>
            </a:xfrm>
            <a:custGeom>
              <a:avLst/>
              <a:gdLst/>
              <a:ahLst/>
              <a:cxnLst/>
              <a:rect l="0" t="0" r="0" b="0"/>
              <a:pathLst>
                <a:path w="200224" h="239720">
                  <a:moveTo>
                    <a:pt x="182" y="36393"/>
                  </a:moveTo>
                  <a:lnTo>
                    <a:pt x="5771" y="14036"/>
                  </a:lnTo>
                  <a:lnTo>
                    <a:pt x="12097" y="7450"/>
                  </a:lnTo>
                  <a:lnTo>
                    <a:pt x="31603" y="133"/>
                  </a:lnTo>
                  <a:lnTo>
                    <a:pt x="52752" y="0"/>
                  </a:lnTo>
                  <a:lnTo>
                    <a:pt x="94924" y="9447"/>
                  </a:lnTo>
                  <a:lnTo>
                    <a:pt x="120930" y="24770"/>
                  </a:lnTo>
                  <a:lnTo>
                    <a:pt x="133007" y="40586"/>
                  </a:lnTo>
                  <a:lnTo>
                    <a:pt x="157754" y="99932"/>
                  </a:lnTo>
                  <a:lnTo>
                    <a:pt x="162631" y="120785"/>
                  </a:lnTo>
                  <a:lnTo>
                    <a:pt x="156229" y="162767"/>
                  </a:lnTo>
                  <a:lnTo>
                    <a:pt x="149085" y="182636"/>
                  </a:lnTo>
                  <a:lnTo>
                    <a:pt x="118778" y="221782"/>
                  </a:lnTo>
                  <a:lnTo>
                    <a:pt x="92643" y="237682"/>
                  </a:lnTo>
                  <a:lnTo>
                    <a:pt x="72861" y="239719"/>
                  </a:lnTo>
                  <a:lnTo>
                    <a:pt x="52371" y="235554"/>
                  </a:lnTo>
                  <a:lnTo>
                    <a:pt x="22274" y="220056"/>
                  </a:lnTo>
                  <a:lnTo>
                    <a:pt x="5711" y="207318"/>
                  </a:lnTo>
                  <a:lnTo>
                    <a:pt x="1529" y="199476"/>
                  </a:lnTo>
                  <a:lnTo>
                    <a:pt x="0" y="181404"/>
                  </a:lnTo>
                  <a:lnTo>
                    <a:pt x="3570" y="172841"/>
                  </a:lnTo>
                  <a:lnTo>
                    <a:pt x="16896" y="157088"/>
                  </a:lnTo>
                  <a:lnTo>
                    <a:pt x="26532" y="153121"/>
                  </a:lnTo>
                  <a:lnTo>
                    <a:pt x="49718" y="151833"/>
                  </a:lnTo>
                  <a:lnTo>
                    <a:pt x="105057" y="163610"/>
                  </a:lnTo>
                  <a:lnTo>
                    <a:pt x="158055" y="180398"/>
                  </a:lnTo>
                  <a:lnTo>
                    <a:pt x="200223" y="194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43482" y="579067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88782" y="5589"/>
                  </a:lnTo>
                  <a:lnTo>
                    <a:pt x="2697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43482" y="694880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10529"/>
                  </a:moveTo>
                  <a:lnTo>
                    <a:pt x="88782" y="4940"/>
                  </a:lnTo>
                  <a:lnTo>
                    <a:pt x="32185" y="58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18822" y="550069"/>
              <a:ext cx="261614" cy="352488"/>
            </a:xfrm>
            <a:custGeom>
              <a:avLst/>
              <a:gdLst/>
              <a:ahLst/>
              <a:cxnLst/>
              <a:rect l="0" t="0" r="0" b="0"/>
              <a:pathLst>
                <a:path w="261614" h="352488">
                  <a:moveTo>
                    <a:pt x="240556" y="50055"/>
                  </a:moveTo>
                  <a:lnTo>
                    <a:pt x="205658" y="20746"/>
                  </a:lnTo>
                  <a:lnTo>
                    <a:pt x="176404" y="6146"/>
                  </a:lnTo>
                  <a:lnTo>
                    <a:pt x="139920" y="0"/>
                  </a:lnTo>
                  <a:lnTo>
                    <a:pt x="116280" y="4802"/>
                  </a:lnTo>
                  <a:lnTo>
                    <a:pt x="86360" y="20659"/>
                  </a:lnTo>
                  <a:lnTo>
                    <a:pt x="49700" y="52567"/>
                  </a:lnTo>
                  <a:lnTo>
                    <a:pt x="30239" y="82385"/>
                  </a:lnTo>
                  <a:lnTo>
                    <a:pt x="9424" y="137500"/>
                  </a:lnTo>
                  <a:lnTo>
                    <a:pt x="578" y="191070"/>
                  </a:lnTo>
                  <a:lnTo>
                    <a:pt x="0" y="245543"/>
                  </a:lnTo>
                  <a:lnTo>
                    <a:pt x="8104" y="280333"/>
                  </a:lnTo>
                  <a:lnTo>
                    <a:pt x="31209" y="320410"/>
                  </a:lnTo>
                  <a:lnTo>
                    <a:pt x="45737" y="335159"/>
                  </a:lnTo>
                  <a:lnTo>
                    <a:pt x="63892" y="345614"/>
                  </a:lnTo>
                  <a:lnTo>
                    <a:pt x="99434" y="352487"/>
                  </a:lnTo>
                  <a:lnTo>
                    <a:pt x="152196" y="346404"/>
                  </a:lnTo>
                  <a:lnTo>
                    <a:pt x="197626" y="330818"/>
                  </a:lnTo>
                  <a:lnTo>
                    <a:pt x="241402" y="299937"/>
                  </a:lnTo>
                  <a:lnTo>
                    <a:pt x="261613" y="281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36376" y="243933"/>
              <a:ext cx="201987" cy="275897"/>
            </a:xfrm>
            <a:custGeom>
              <a:avLst/>
              <a:gdLst/>
              <a:ahLst/>
              <a:cxnLst/>
              <a:rect l="0" t="0" r="0" b="0"/>
              <a:pathLst>
                <a:path w="201987" h="275897">
                  <a:moveTo>
                    <a:pt x="23002" y="61393"/>
                  </a:moveTo>
                  <a:lnTo>
                    <a:pt x="37575" y="18701"/>
                  </a:lnTo>
                  <a:lnTo>
                    <a:pt x="43246" y="8365"/>
                  </a:lnTo>
                  <a:lnTo>
                    <a:pt x="50536" y="2645"/>
                  </a:lnTo>
                  <a:lnTo>
                    <a:pt x="58905" y="0"/>
                  </a:lnTo>
                  <a:lnTo>
                    <a:pt x="77564" y="182"/>
                  </a:lnTo>
                  <a:lnTo>
                    <a:pt x="97555" y="4162"/>
                  </a:lnTo>
                  <a:lnTo>
                    <a:pt x="122951" y="18569"/>
                  </a:lnTo>
                  <a:lnTo>
                    <a:pt x="134884" y="37291"/>
                  </a:lnTo>
                  <a:lnTo>
                    <a:pt x="154675" y="93747"/>
                  </a:lnTo>
                  <a:lnTo>
                    <a:pt x="157163" y="131681"/>
                  </a:lnTo>
                  <a:lnTo>
                    <a:pt x="145015" y="187286"/>
                  </a:lnTo>
                  <a:lnTo>
                    <a:pt x="123229" y="228590"/>
                  </a:lnTo>
                  <a:lnTo>
                    <a:pt x="110052" y="245277"/>
                  </a:lnTo>
                  <a:lnTo>
                    <a:pt x="83890" y="262236"/>
                  </a:lnTo>
                  <a:lnTo>
                    <a:pt x="53911" y="274670"/>
                  </a:lnTo>
                  <a:lnTo>
                    <a:pt x="33230" y="275896"/>
                  </a:lnTo>
                  <a:lnTo>
                    <a:pt x="22802" y="274585"/>
                  </a:lnTo>
                  <a:lnTo>
                    <a:pt x="14680" y="270201"/>
                  </a:lnTo>
                  <a:lnTo>
                    <a:pt x="2536" y="255972"/>
                  </a:lnTo>
                  <a:lnTo>
                    <a:pt x="0" y="247264"/>
                  </a:lnTo>
                  <a:lnTo>
                    <a:pt x="300" y="228230"/>
                  </a:lnTo>
                  <a:lnTo>
                    <a:pt x="7453" y="211192"/>
                  </a:lnTo>
                  <a:lnTo>
                    <a:pt x="12636" y="203373"/>
                  </a:lnTo>
                  <a:lnTo>
                    <a:pt x="20771" y="199330"/>
                  </a:lnTo>
                  <a:lnTo>
                    <a:pt x="42288" y="197958"/>
                  </a:lnTo>
                  <a:lnTo>
                    <a:pt x="104802" y="209676"/>
                  </a:lnTo>
                  <a:lnTo>
                    <a:pt x="159553" y="226456"/>
                  </a:lnTo>
                  <a:lnTo>
                    <a:pt x="201986" y="240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976823" y="1256761"/>
            <a:ext cx="2635281" cy="593319"/>
            <a:chOff x="4976823" y="1256761"/>
            <a:chExt cx="2635281" cy="593319"/>
          </a:xfrm>
        </p:grpSpPr>
        <p:sp>
          <p:nvSpPr>
            <p:cNvPr id="20" name="Freeform 19"/>
            <p:cNvSpPr/>
            <p:nvPr/>
          </p:nvSpPr>
          <p:spPr>
            <a:xfrm>
              <a:off x="4976823" y="1395851"/>
              <a:ext cx="185474" cy="452212"/>
            </a:xfrm>
            <a:custGeom>
              <a:avLst/>
              <a:gdLst/>
              <a:ahLst/>
              <a:cxnLst/>
              <a:rect l="0" t="0" r="0" b="0"/>
              <a:pathLst>
                <a:path w="185474" h="452212">
                  <a:moveTo>
                    <a:pt x="182140" y="78138"/>
                  </a:moveTo>
                  <a:lnTo>
                    <a:pt x="132643" y="133226"/>
                  </a:lnTo>
                  <a:lnTo>
                    <a:pt x="97864" y="188959"/>
                  </a:lnTo>
                  <a:lnTo>
                    <a:pt x="79961" y="216649"/>
                  </a:lnTo>
                  <a:lnTo>
                    <a:pt x="59717" y="269037"/>
                  </a:lnTo>
                  <a:lnTo>
                    <a:pt x="45351" y="321261"/>
                  </a:lnTo>
                  <a:lnTo>
                    <a:pt x="36837" y="376637"/>
                  </a:lnTo>
                  <a:lnTo>
                    <a:pt x="41912" y="401487"/>
                  </a:lnTo>
                  <a:lnTo>
                    <a:pt x="57923" y="432088"/>
                  </a:lnTo>
                  <a:lnTo>
                    <a:pt x="64234" y="440447"/>
                  </a:lnTo>
                  <a:lnTo>
                    <a:pt x="83724" y="449734"/>
                  </a:lnTo>
                  <a:lnTo>
                    <a:pt x="95473" y="452211"/>
                  </a:lnTo>
                  <a:lnTo>
                    <a:pt x="105645" y="451522"/>
                  </a:lnTo>
                  <a:lnTo>
                    <a:pt x="123186" y="444518"/>
                  </a:lnTo>
                  <a:lnTo>
                    <a:pt x="167856" y="398472"/>
                  </a:lnTo>
                  <a:lnTo>
                    <a:pt x="183497" y="371144"/>
                  </a:lnTo>
                  <a:lnTo>
                    <a:pt x="185473" y="351083"/>
                  </a:lnTo>
                  <a:lnTo>
                    <a:pt x="177210" y="304019"/>
                  </a:lnTo>
                  <a:lnTo>
                    <a:pt x="162092" y="269068"/>
                  </a:lnTo>
                  <a:lnTo>
                    <a:pt x="122259" y="219259"/>
                  </a:lnTo>
                  <a:lnTo>
                    <a:pt x="62610" y="169429"/>
                  </a:lnTo>
                  <a:lnTo>
                    <a:pt x="18784" y="134296"/>
                  </a:lnTo>
                  <a:lnTo>
                    <a:pt x="2197" y="107646"/>
                  </a:lnTo>
                  <a:lnTo>
                    <a:pt x="0" y="87743"/>
                  </a:lnTo>
                  <a:lnTo>
                    <a:pt x="4093" y="67199"/>
                  </a:lnTo>
                  <a:lnTo>
                    <a:pt x="13711" y="46370"/>
                  </a:lnTo>
                  <a:lnTo>
                    <a:pt x="28904" y="31654"/>
                  </a:lnTo>
                  <a:lnTo>
                    <a:pt x="87796" y="4979"/>
                  </a:lnTo>
                  <a:lnTo>
                    <a:pt x="108624" y="0"/>
                  </a:lnTo>
                  <a:lnTo>
                    <a:pt x="129579" y="1686"/>
                  </a:lnTo>
                  <a:lnTo>
                    <a:pt x="147471" y="12574"/>
                  </a:lnTo>
                  <a:lnTo>
                    <a:pt x="162053" y="29111"/>
                  </a:lnTo>
                  <a:lnTo>
                    <a:pt x="172433" y="48160"/>
                  </a:lnTo>
                  <a:lnTo>
                    <a:pt x="180862" y="101501"/>
                  </a:lnTo>
                  <a:lnTo>
                    <a:pt x="182140" y="1202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01077" y="1260085"/>
              <a:ext cx="231628" cy="224434"/>
            </a:xfrm>
            <a:custGeom>
              <a:avLst/>
              <a:gdLst/>
              <a:ahLst/>
              <a:cxnLst/>
              <a:rect l="0" t="0" r="0" b="0"/>
              <a:pathLst>
                <a:path w="231628" h="224434">
                  <a:moveTo>
                    <a:pt x="0" y="55977"/>
                  </a:moveTo>
                  <a:lnTo>
                    <a:pt x="9576" y="31930"/>
                  </a:lnTo>
                  <a:lnTo>
                    <a:pt x="20244" y="17603"/>
                  </a:lnTo>
                  <a:lnTo>
                    <a:pt x="44993" y="1973"/>
                  </a:lnTo>
                  <a:lnTo>
                    <a:pt x="64451" y="0"/>
                  </a:lnTo>
                  <a:lnTo>
                    <a:pt x="83627" y="4192"/>
                  </a:lnTo>
                  <a:lnTo>
                    <a:pt x="115002" y="25947"/>
                  </a:lnTo>
                  <a:lnTo>
                    <a:pt x="128321" y="40291"/>
                  </a:lnTo>
                  <a:lnTo>
                    <a:pt x="150245" y="88270"/>
                  </a:lnTo>
                  <a:lnTo>
                    <a:pt x="155652" y="124947"/>
                  </a:lnTo>
                  <a:lnTo>
                    <a:pt x="150677" y="148631"/>
                  </a:lnTo>
                  <a:lnTo>
                    <a:pt x="134722" y="178576"/>
                  </a:lnTo>
                  <a:lnTo>
                    <a:pt x="120708" y="193524"/>
                  </a:lnTo>
                  <a:lnTo>
                    <a:pt x="102781" y="204066"/>
                  </a:lnTo>
                  <a:lnTo>
                    <a:pt x="79996" y="206412"/>
                  </a:lnTo>
                  <a:lnTo>
                    <a:pt x="67369" y="205400"/>
                  </a:lnTo>
                  <a:lnTo>
                    <a:pt x="57781" y="201216"/>
                  </a:lnTo>
                  <a:lnTo>
                    <a:pt x="44008" y="187208"/>
                  </a:lnTo>
                  <a:lnTo>
                    <a:pt x="41037" y="178559"/>
                  </a:lnTo>
                  <a:lnTo>
                    <a:pt x="40856" y="159591"/>
                  </a:lnTo>
                  <a:lnTo>
                    <a:pt x="44785" y="151959"/>
                  </a:lnTo>
                  <a:lnTo>
                    <a:pt x="58509" y="140360"/>
                  </a:lnTo>
                  <a:lnTo>
                    <a:pt x="67082" y="139138"/>
                  </a:lnTo>
                  <a:lnTo>
                    <a:pt x="85966" y="144020"/>
                  </a:lnTo>
                  <a:lnTo>
                    <a:pt x="147552" y="179452"/>
                  </a:lnTo>
                  <a:lnTo>
                    <a:pt x="201519" y="215390"/>
                  </a:lnTo>
                  <a:lnTo>
                    <a:pt x="231627" y="224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85389" y="156874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01160" y="164244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3" y="8333"/>
                  </a:lnTo>
                  <a:lnTo>
                    <a:pt x="81452" y="10095"/>
                  </a:lnTo>
                  <a:lnTo>
                    <a:pt x="19984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0715" y="1421347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21057" y="58617"/>
                  </a:lnTo>
                  <a:lnTo>
                    <a:pt x="21057" y="113960"/>
                  </a:lnTo>
                  <a:lnTo>
                    <a:pt x="21057" y="164137"/>
                  </a:lnTo>
                  <a:lnTo>
                    <a:pt x="21057" y="221768"/>
                  </a:lnTo>
                  <a:lnTo>
                    <a:pt x="21057" y="276409"/>
                  </a:lnTo>
                  <a:lnTo>
                    <a:pt x="19887" y="327304"/>
                  </a:lnTo>
                  <a:lnTo>
                    <a:pt x="6403" y="38828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19584" y="1474075"/>
              <a:ext cx="285535" cy="366469"/>
            </a:xfrm>
            <a:custGeom>
              <a:avLst/>
              <a:gdLst/>
              <a:ahLst/>
              <a:cxnLst/>
              <a:rect l="0" t="0" r="0" b="0"/>
              <a:pathLst>
                <a:path w="285535" h="366469">
                  <a:moveTo>
                    <a:pt x="229100" y="10443"/>
                  </a:moveTo>
                  <a:lnTo>
                    <a:pt x="191622" y="2109"/>
                  </a:lnTo>
                  <a:lnTo>
                    <a:pt x="140199" y="348"/>
                  </a:lnTo>
                  <a:lnTo>
                    <a:pt x="77745" y="0"/>
                  </a:lnTo>
                  <a:lnTo>
                    <a:pt x="22255" y="3051"/>
                  </a:lnTo>
                  <a:lnTo>
                    <a:pt x="10484" y="5515"/>
                  </a:lnTo>
                  <a:lnTo>
                    <a:pt x="3808" y="10667"/>
                  </a:lnTo>
                  <a:lnTo>
                    <a:pt x="526" y="17611"/>
                  </a:lnTo>
                  <a:lnTo>
                    <a:pt x="0" y="34686"/>
                  </a:lnTo>
                  <a:lnTo>
                    <a:pt x="15550" y="94950"/>
                  </a:lnTo>
                  <a:lnTo>
                    <a:pt x="32638" y="152939"/>
                  </a:lnTo>
                  <a:lnTo>
                    <a:pt x="33318" y="193138"/>
                  </a:lnTo>
                  <a:lnTo>
                    <a:pt x="36578" y="194241"/>
                  </a:lnTo>
                  <a:lnTo>
                    <a:pt x="41090" y="192636"/>
                  </a:lnTo>
                  <a:lnTo>
                    <a:pt x="95079" y="154868"/>
                  </a:lnTo>
                  <a:lnTo>
                    <a:pt x="119622" y="145602"/>
                  </a:lnTo>
                  <a:lnTo>
                    <a:pt x="159747" y="144986"/>
                  </a:lnTo>
                  <a:lnTo>
                    <a:pt x="195682" y="152213"/>
                  </a:lnTo>
                  <a:lnTo>
                    <a:pt x="251460" y="186656"/>
                  </a:lnTo>
                  <a:lnTo>
                    <a:pt x="265553" y="203403"/>
                  </a:lnTo>
                  <a:lnTo>
                    <a:pt x="284134" y="242751"/>
                  </a:lnTo>
                  <a:lnTo>
                    <a:pt x="285534" y="266549"/>
                  </a:lnTo>
                  <a:lnTo>
                    <a:pt x="276902" y="314366"/>
                  </a:lnTo>
                  <a:lnTo>
                    <a:pt x="264384" y="333083"/>
                  </a:lnTo>
                  <a:lnTo>
                    <a:pt x="247121" y="348031"/>
                  </a:lnTo>
                  <a:lnTo>
                    <a:pt x="227751" y="358573"/>
                  </a:lnTo>
                  <a:lnTo>
                    <a:pt x="178314" y="366468"/>
                  </a:lnTo>
                  <a:lnTo>
                    <a:pt x="138533" y="365496"/>
                  </a:lnTo>
                  <a:lnTo>
                    <a:pt x="106339" y="352600"/>
                  </a:lnTo>
                  <a:lnTo>
                    <a:pt x="81701" y="3368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83628" y="1271785"/>
              <a:ext cx="175626" cy="170620"/>
            </a:xfrm>
            <a:custGeom>
              <a:avLst/>
              <a:gdLst/>
              <a:ahLst/>
              <a:cxnLst/>
              <a:rect l="0" t="0" r="0" b="0"/>
              <a:pathLst>
                <a:path w="175626" h="170620">
                  <a:moveTo>
                    <a:pt x="17698" y="44277"/>
                  </a:moveTo>
                  <a:lnTo>
                    <a:pt x="17698" y="21920"/>
                  </a:lnTo>
                  <a:lnTo>
                    <a:pt x="21207" y="14164"/>
                  </a:lnTo>
                  <a:lnTo>
                    <a:pt x="34466" y="2428"/>
                  </a:lnTo>
                  <a:lnTo>
                    <a:pt x="42915" y="0"/>
                  </a:lnTo>
                  <a:lnTo>
                    <a:pt x="61661" y="421"/>
                  </a:lnTo>
                  <a:lnTo>
                    <a:pt x="78571" y="7628"/>
                  </a:lnTo>
                  <a:lnTo>
                    <a:pt x="86356" y="12825"/>
                  </a:lnTo>
                  <a:lnTo>
                    <a:pt x="98126" y="27959"/>
                  </a:lnTo>
                  <a:lnTo>
                    <a:pt x="106086" y="47553"/>
                  </a:lnTo>
                  <a:lnTo>
                    <a:pt x="109398" y="83722"/>
                  </a:lnTo>
                  <a:lnTo>
                    <a:pt x="102321" y="117185"/>
                  </a:lnTo>
                  <a:lnTo>
                    <a:pt x="91963" y="138682"/>
                  </a:lnTo>
                  <a:lnTo>
                    <a:pt x="76441" y="153695"/>
                  </a:lnTo>
                  <a:lnTo>
                    <a:pt x="56674" y="163097"/>
                  </a:lnTo>
                  <a:lnTo>
                    <a:pt x="32292" y="167276"/>
                  </a:lnTo>
                  <a:lnTo>
                    <a:pt x="12095" y="162894"/>
                  </a:lnTo>
                  <a:lnTo>
                    <a:pt x="3434" y="158450"/>
                  </a:lnTo>
                  <a:lnTo>
                    <a:pt x="0" y="153147"/>
                  </a:lnTo>
                  <a:lnTo>
                    <a:pt x="50" y="147273"/>
                  </a:lnTo>
                  <a:lnTo>
                    <a:pt x="2423" y="141017"/>
                  </a:lnTo>
                  <a:lnTo>
                    <a:pt x="14419" y="130946"/>
                  </a:lnTo>
                  <a:lnTo>
                    <a:pt x="22531" y="126623"/>
                  </a:lnTo>
                  <a:lnTo>
                    <a:pt x="40903" y="124939"/>
                  </a:lnTo>
                  <a:lnTo>
                    <a:pt x="81294" y="133389"/>
                  </a:lnTo>
                  <a:lnTo>
                    <a:pt x="144078" y="162257"/>
                  </a:lnTo>
                  <a:lnTo>
                    <a:pt x="175625" y="170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90880" y="153716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59295" y="164244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10529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87274" y="1478169"/>
              <a:ext cx="240561" cy="371911"/>
            </a:xfrm>
            <a:custGeom>
              <a:avLst/>
              <a:gdLst/>
              <a:ahLst/>
              <a:cxnLst/>
              <a:rect l="0" t="0" r="0" b="0"/>
              <a:pathLst>
                <a:path w="240561" h="371911">
                  <a:moveTo>
                    <a:pt x="240560" y="69520"/>
                  </a:moveTo>
                  <a:lnTo>
                    <a:pt x="230985" y="45473"/>
                  </a:lnTo>
                  <a:lnTo>
                    <a:pt x="220317" y="31146"/>
                  </a:lnTo>
                  <a:lnTo>
                    <a:pt x="189978" y="9927"/>
                  </a:lnTo>
                  <a:lnTo>
                    <a:pt x="145764" y="0"/>
                  </a:lnTo>
                  <a:lnTo>
                    <a:pt x="106797" y="2648"/>
                  </a:lnTo>
                  <a:lnTo>
                    <a:pt x="73026" y="16430"/>
                  </a:lnTo>
                  <a:lnTo>
                    <a:pt x="46381" y="40921"/>
                  </a:lnTo>
                  <a:lnTo>
                    <a:pt x="29258" y="70405"/>
                  </a:lnTo>
                  <a:lnTo>
                    <a:pt x="9299" y="133731"/>
                  </a:lnTo>
                  <a:lnTo>
                    <a:pt x="556" y="194638"/>
                  </a:lnTo>
                  <a:lnTo>
                    <a:pt x="0" y="254588"/>
                  </a:lnTo>
                  <a:lnTo>
                    <a:pt x="8106" y="296190"/>
                  </a:lnTo>
                  <a:lnTo>
                    <a:pt x="18703" y="320001"/>
                  </a:lnTo>
                  <a:lnTo>
                    <a:pt x="43414" y="347547"/>
                  </a:lnTo>
                  <a:lnTo>
                    <a:pt x="72961" y="364938"/>
                  </a:lnTo>
                  <a:lnTo>
                    <a:pt x="109533" y="371910"/>
                  </a:lnTo>
                  <a:lnTo>
                    <a:pt x="144415" y="368387"/>
                  </a:lnTo>
                  <a:lnTo>
                    <a:pt x="206597" y="345067"/>
                  </a:lnTo>
                  <a:lnTo>
                    <a:pt x="240560" y="332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8344" y="1256761"/>
              <a:ext cx="243760" cy="267083"/>
            </a:xfrm>
            <a:custGeom>
              <a:avLst/>
              <a:gdLst/>
              <a:ahLst/>
              <a:cxnLst/>
              <a:rect l="0" t="0" r="0" b="0"/>
              <a:pathLst>
                <a:path w="243760" h="267083">
                  <a:moveTo>
                    <a:pt x="12132" y="59301"/>
                  </a:moveTo>
                  <a:lnTo>
                    <a:pt x="954" y="48122"/>
                  </a:lnTo>
                  <a:lnTo>
                    <a:pt x="0" y="42490"/>
                  </a:lnTo>
                  <a:lnTo>
                    <a:pt x="1705" y="36395"/>
                  </a:lnTo>
                  <a:lnTo>
                    <a:pt x="21251" y="9803"/>
                  </a:lnTo>
                  <a:lnTo>
                    <a:pt x="40361" y="2207"/>
                  </a:lnTo>
                  <a:lnTo>
                    <a:pt x="63283" y="0"/>
                  </a:lnTo>
                  <a:lnTo>
                    <a:pt x="85169" y="2919"/>
                  </a:lnTo>
                  <a:lnTo>
                    <a:pt x="103475" y="11236"/>
                  </a:lnTo>
                  <a:lnTo>
                    <a:pt x="111632" y="16729"/>
                  </a:lnTo>
                  <a:lnTo>
                    <a:pt x="134291" y="46817"/>
                  </a:lnTo>
                  <a:lnTo>
                    <a:pt x="158518" y="109490"/>
                  </a:lnTo>
                  <a:lnTo>
                    <a:pt x="163760" y="131910"/>
                  </a:lnTo>
                  <a:lnTo>
                    <a:pt x="154730" y="191088"/>
                  </a:lnTo>
                  <a:lnTo>
                    <a:pt x="139522" y="220661"/>
                  </a:lnTo>
                  <a:lnTo>
                    <a:pt x="114608" y="244242"/>
                  </a:lnTo>
                  <a:lnTo>
                    <a:pt x="85000" y="260457"/>
                  </a:lnTo>
                  <a:lnTo>
                    <a:pt x="48411" y="267082"/>
                  </a:lnTo>
                  <a:lnTo>
                    <a:pt x="38657" y="264502"/>
                  </a:lnTo>
                  <a:lnTo>
                    <a:pt x="30985" y="259272"/>
                  </a:lnTo>
                  <a:lnTo>
                    <a:pt x="24701" y="252277"/>
                  </a:lnTo>
                  <a:lnTo>
                    <a:pt x="22851" y="244103"/>
                  </a:lnTo>
                  <a:lnTo>
                    <a:pt x="27035" y="225663"/>
                  </a:lnTo>
                  <a:lnTo>
                    <a:pt x="42544" y="201140"/>
                  </a:lnTo>
                  <a:lnTo>
                    <a:pt x="61524" y="192530"/>
                  </a:lnTo>
                  <a:lnTo>
                    <a:pt x="84387" y="189874"/>
                  </a:lnTo>
                  <a:lnTo>
                    <a:pt x="143874" y="200700"/>
                  </a:lnTo>
                  <a:lnTo>
                    <a:pt x="200970" y="217362"/>
                  </a:lnTo>
                  <a:lnTo>
                    <a:pt x="226792" y="227796"/>
                  </a:lnTo>
                  <a:lnTo>
                    <a:pt x="243759" y="238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855736" y="2368911"/>
            <a:ext cx="3377550" cy="582156"/>
            <a:chOff x="4855736" y="2368911"/>
            <a:chExt cx="3377550" cy="582156"/>
          </a:xfrm>
        </p:grpSpPr>
        <p:sp>
          <p:nvSpPr>
            <p:cNvPr id="32" name="Freeform 31"/>
            <p:cNvSpPr/>
            <p:nvPr/>
          </p:nvSpPr>
          <p:spPr>
            <a:xfrm>
              <a:off x="4855736" y="2368911"/>
              <a:ext cx="246230" cy="470378"/>
            </a:xfrm>
            <a:custGeom>
              <a:avLst/>
              <a:gdLst/>
              <a:ahLst/>
              <a:cxnLst/>
              <a:rect l="0" t="0" r="0" b="0"/>
              <a:pathLst>
                <a:path w="246230" h="470378">
                  <a:moveTo>
                    <a:pt x="197943" y="0"/>
                  </a:moveTo>
                  <a:lnTo>
                    <a:pt x="148444" y="55088"/>
                  </a:lnTo>
                  <a:lnTo>
                    <a:pt x="113666" y="108727"/>
                  </a:lnTo>
                  <a:lnTo>
                    <a:pt x="71377" y="167523"/>
                  </a:lnTo>
                  <a:lnTo>
                    <a:pt x="49178" y="200935"/>
                  </a:lnTo>
                  <a:lnTo>
                    <a:pt x="26722" y="261713"/>
                  </a:lnTo>
                  <a:lnTo>
                    <a:pt x="8527" y="323991"/>
                  </a:lnTo>
                  <a:lnTo>
                    <a:pt x="0" y="373615"/>
                  </a:lnTo>
                  <a:lnTo>
                    <a:pt x="4112" y="409008"/>
                  </a:lnTo>
                  <a:lnTo>
                    <a:pt x="18329" y="441722"/>
                  </a:lnTo>
                  <a:lnTo>
                    <a:pt x="33886" y="456804"/>
                  </a:lnTo>
                  <a:lnTo>
                    <a:pt x="53669" y="466237"/>
                  </a:lnTo>
                  <a:lnTo>
                    <a:pt x="91114" y="470377"/>
                  </a:lnTo>
                  <a:lnTo>
                    <a:pt x="130675" y="463545"/>
                  </a:lnTo>
                  <a:lnTo>
                    <a:pt x="186875" y="434292"/>
                  </a:lnTo>
                  <a:lnTo>
                    <a:pt x="221016" y="405758"/>
                  </a:lnTo>
                  <a:lnTo>
                    <a:pt x="235883" y="387397"/>
                  </a:lnTo>
                  <a:lnTo>
                    <a:pt x="244051" y="364420"/>
                  </a:lnTo>
                  <a:lnTo>
                    <a:pt x="246229" y="351741"/>
                  </a:lnTo>
                  <a:lnTo>
                    <a:pt x="242410" y="331415"/>
                  </a:lnTo>
                  <a:lnTo>
                    <a:pt x="238116" y="322719"/>
                  </a:lnTo>
                  <a:lnTo>
                    <a:pt x="220867" y="309937"/>
                  </a:lnTo>
                  <a:lnTo>
                    <a:pt x="209716" y="304891"/>
                  </a:lnTo>
                  <a:lnTo>
                    <a:pt x="184847" y="302404"/>
                  </a:lnTo>
                  <a:lnTo>
                    <a:pt x="159367" y="306367"/>
                  </a:lnTo>
                  <a:lnTo>
                    <a:pt x="126461" y="321753"/>
                  </a:lnTo>
                  <a:lnTo>
                    <a:pt x="101374" y="342299"/>
                  </a:lnTo>
                  <a:lnTo>
                    <a:pt x="6107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32717" y="2432082"/>
              <a:ext cx="42102" cy="379027"/>
            </a:xfrm>
            <a:custGeom>
              <a:avLst/>
              <a:gdLst/>
              <a:ahLst/>
              <a:cxnLst/>
              <a:rect l="0" t="0" r="0" b="0"/>
              <a:pathLst>
                <a:path w="42102" h="379027">
                  <a:moveTo>
                    <a:pt x="42101" y="0"/>
                  </a:moveTo>
                  <a:lnTo>
                    <a:pt x="30923" y="11179"/>
                  </a:lnTo>
                  <a:lnTo>
                    <a:pt x="18382" y="46077"/>
                  </a:lnTo>
                  <a:lnTo>
                    <a:pt x="10900" y="100695"/>
                  </a:lnTo>
                  <a:lnTo>
                    <a:pt x="1655" y="162913"/>
                  </a:lnTo>
                  <a:lnTo>
                    <a:pt x="317" y="217881"/>
                  </a:lnTo>
                  <a:lnTo>
                    <a:pt x="52" y="273799"/>
                  </a:lnTo>
                  <a:lnTo>
                    <a:pt x="0" y="329905"/>
                  </a:lnTo>
                  <a:lnTo>
                    <a:pt x="1051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25179" y="2495253"/>
              <a:ext cx="218055" cy="218896"/>
            </a:xfrm>
            <a:custGeom>
              <a:avLst/>
              <a:gdLst/>
              <a:ahLst/>
              <a:cxnLst/>
              <a:rect l="0" t="0" r="0" b="0"/>
              <a:pathLst>
                <a:path w="218055" h="218896">
                  <a:moveTo>
                    <a:pt x="218054" y="157928"/>
                  </a:moveTo>
                  <a:lnTo>
                    <a:pt x="159437" y="172582"/>
                  </a:lnTo>
                  <a:lnTo>
                    <a:pt x="106433" y="193361"/>
                  </a:lnTo>
                  <a:lnTo>
                    <a:pt x="50150" y="213662"/>
                  </a:lnTo>
                  <a:lnTo>
                    <a:pt x="12587" y="218895"/>
                  </a:lnTo>
                  <a:lnTo>
                    <a:pt x="5037" y="214951"/>
                  </a:lnTo>
                  <a:lnTo>
                    <a:pt x="1173" y="207641"/>
                  </a:lnTo>
                  <a:lnTo>
                    <a:pt x="0" y="188212"/>
                  </a:lnTo>
                  <a:lnTo>
                    <a:pt x="7086" y="157542"/>
                  </a:lnTo>
                  <a:lnTo>
                    <a:pt x="34754" y="94723"/>
                  </a:lnTo>
                  <a:lnTo>
                    <a:pt x="55376" y="32753"/>
                  </a:lnTo>
                  <a:lnTo>
                    <a:pt x="601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11730" y="260053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4269" y="55045"/>
                  </a:lnTo>
                  <a:lnTo>
                    <a:pt x="843" y="10333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27502" y="266370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965" y="15685"/>
                  </a:lnTo>
                  <a:lnTo>
                    <a:pt x="1297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53415" y="2477896"/>
              <a:ext cx="316327" cy="378587"/>
            </a:xfrm>
            <a:custGeom>
              <a:avLst/>
              <a:gdLst/>
              <a:ahLst/>
              <a:cxnLst/>
              <a:rect l="0" t="0" r="0" b="0"/>
              <a:pathLst>
                <a:path w="316327" h="378587">
                  <a:moveTo>
                    <a:pt x="21528" y="38414"/>
                  </a:moveTo>
                  <a:lnTo>
                    <a:pt x="50836" y="9106"/>
                  </a:lnTo>
                  <a:lnTo>
                    <a:pt x="70429" y="1992"/>
                  </a:lnTo>
                  <a:lnTo>
                    <a:pt x="94734" y="0"/>
                  </a:lnTo>
                  <a:lnTo>
                    <a:pt x="121134" y="3014"/>
                  </a:lnTo>
                  <a:lnTo>
                    <a:pt x="142226" y="11372"/>
                  </a:lnTo>
                  <a:lnTo>
                    <a:pt x="159399" y="24056"/>
                  </a:lnTo>
                  <a:lnTo>
                    <a:pt x="181052" y="50928"/>
                  </a:lnTo>
                  <a:lnTo>
                    <a:pt x="203308" y="107436"/>
                  </a:lnTo>
                  <a:lnTo>
                    <a:pt x="215579" y="161709"/>
                  </a:lnTo>
                  <a:lnTo>
                    <a:pt x="209164" y="217490"/>
                  </a:lnTo>
                  <a:lnTo>
                    <a:pt x="196632" y="273569"/>
                  </a:lnTo>
                  <a:lnTo>
                    <a:pt x="180775" y="310081"/>
                  </a:lnTo>
                  <a:lnTo>
                    <a:pt x="155669" y="337537"/>
                  </a:lnTo>
                  <a:lnTo>
                    <a:pt x="105397" y="371852"/>
                  </a:lnTo>
                  <a:lnTo>
                    <a:pt x="94988" y="376520"/>
                  </a:lnTo>
                  <a:lnTo>
                    <a:pt x="70944" y="378586"/>
                  </a:lnTo>
                  <a:lnTo>
                    <a:pt x="47000" y="374436"/>
                  </a:lnTo>
                  <a:lnTo>
                    <a:pt x="28559" y="364792"/>
                  </a:lnTo>
                  <a:lnTo>
                    <a:pt x="5024" y="340620"/>
                  </a:lnTo>
                  <a:lnTo>
                    <a:pt x="1166" y="329962"/>
                  </a:lnTo>
                  <a:lnTo>
                    <a:pt x="0" y="305641"/>
                  </a:lnTo>
                  <a:lnTo>
                    <a:pt x="5920" y="271231"/>
                  </a:lnTo>
                  <a:lnTo>
                    <a:pt x="18101" y="252633"/>
                  </a:lnTo>
                  <a:lnTo>
                    <a:pt x="36383" y="237738"/>
                  </a:lnTo>
                  <a:lnTo>
                    <a:pt x="72983" y="223945"/>
                  </a:lnTo>
                  <a:lnTo>
                    <a:pt x="113463" y="220508"/>
                  </a:lnTo>
                  <a:lnTo>
                    <a:pt x="165943" y="229235"/>
                  </a:lnTo>
                  <a:lnTo>
                    <a:pt x="223516" y="244477"/>
                  </a:lnTo>
                  <a:lnTo>
                    <a:pt x="280272" y="244975"/>
                  </a:lnTo>
                  <a:lnTo>
                    <a:pt x="316326" y="23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08494" y="2473919"/>
              <a:ext cx="308688" cy="381481"/>
            </a:xfrm>
            <a:custGeom>
              <a:avLst/>
              <a:gdLst/>
              <a:ahLst/>
              <a:cxnLst/>
              <a:rect l="0" t="0" r="0" b="0"/>
              <a:pathLst>
                <a:path w="308688" h="381481">
                  <a:moveTo>
                    <a:pt x="34946" y="52920"/>
                  </a:moveTo>
                  <a:lnTo>
                    <a:pt x="44522" y="21638"/>
                  </a:lnTo>
                  <a:lnTo>
                    <a:pt x="55190" y="5481"/>
                  </a:lnTo>
                  <a:lnTo>
                    <a:pt x="62480" y="1407"/>
                  </a:lnTo>
                  <a:lnTo>
                    <a:pt x="79939" y="0"/>
                  </a:lnTo>
                  <a:lnTo>
                    <a:pt x="109498" y="11374"/>
                  </a:lnTo>
                  <a:lnTo>
                    <a:pt x="123842" y="26266"/>
                  </a:lnTo>
                  <a:lnTo>
                    <a:pt x="153714" y="83032"/>
                  </a:lnTo>
                  <a:lnTo>
                    <a:pt x="171014" y="140670"/>
                  </a:lnTo>
                  <a:lnTo>
                    <a:pt x="180107" y="202444"/>
                  </a:lnTo>
                  <a:lnTo>
                    <a:pt x="176093" y="239943"/>
                  </a:lnTo>
                  <a:lnTo>
                    <a:pt x="149474" y="303081"/>
                  </a:lnTo>
                  <a:lnTo>
                    <a:pt x="122430" y="341630"/>
                  </a:lnTo>
                  <a:lnTo>
                    <a:pt x="86152" y="370605"/>
                  </a:lnTo>
                  <a:lnTo>
                    <a:pt x="65893" y="380507"/>
                  </a:lnTo>
                  <a:lnTo>
                    <a:pt x="23579" y="381480"/>
                  </a:lnTo>
                  <a:lnTo>
                    <a:pt x="13330" y="376075"/>
                  </a:lnTo>
                  <a:lnTo>
                    <a:pt x="6497" y="367793"/>
                  </a:lnTo>
                  <a:lnTo>
                    <a:pt x="1942" y="357591"/>
                  </a:lnTo>
                  <a:lnTo>
                    <a:pt x="0" y="336898"/>
                  </a:lnTo>
                  <a:lnTo>
                    <a:pt x="1120" y="326467"/>
                  </a:lnTo>
                  <a:lnTo>
                    <a:pt x="6546" y="317173"/>
                  </a:lnTo>
                  <a:lnTo>
                    <a:pt x="25054" y="300607"/>
                  </a:lnTo>
                  <a:lnTo>
                    <a:pt x="48877" y="291685"/>
                  </a:lnTo>
                  <a:lnTo>
                    <a:pt x="107888" y="285957"/>
                  </a:lnTo>
                  <a:lnTo>
                    <a:pt x="170330" y="296185"/>
                  </a:lnTo>
                  <a:lnTo>
                    <a:pt x="225433" y="311599"/>
                  </a:lnTo>
                  <a:lnTo>
                    <a:pt x="263222" y="313619"/>
                  </a:lnTo>
                  <a:lnTo>
                    <a:pt x="308687" y="305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37723" y="2537367"/>
              <a:ext cx="308487" cy="371840"/>
            </a:xfrm>
            <a:custGeom>
              <a:avLst/>
              <a:gdLst/>
              <a:ahLst/>
              <a:cxnLst/>
              <a:rect l="0" t="0" r="0" b="0"/>
              <a:pathLst>
                <a:path w="308487" h="371840">
                  <a:moveTo>
                    <a:pt x="211085" y="0"/>
                  </a:moveTo>
                  <a:lnTo>
                    <a:pt x="183528" y="7236"/>
                  </a:lnTo>
                  <a:lnTo>
                    <a:pt x="127306" y="9879"/>
                  </a:lnTo>
                  <a:lnTo>
                    <a:pt x="70794" y="10400"/>
                  </a:lnTo>
                  <a:lnTo>
                    <a:pt x="28618" y="10491"/>
                  </a:lnTo>
                  <a:lnTo>
                    <a:pt x="18080" y="14013"/>
                  </a:lnTo>
                  <a:lnTo>
                    <a:pt x="3253" y="27285"/>
                  </a:lnTo>
                  <a:lnTo>
                    <a:pt x="0" y="36908"/>
                  </a:lnTo>
                  <a:lnTo>
                    <a:pt x="216" y="99429"/>
                  </a:lnTo>
                  <a:lnTo>
                    <a:pt x="6015" y="135136"/>
                  </a:lnTo>
                  <a:lnTo>
                    <a:pt x="10031" y="140393"/>
                  </a:lnTo>
                  <a:lnTo>
                    <a:pt x="15048" y="141559"/>
                  </a:lnTo>
                  <a:lnTo>
                    <a:pt x="68081" y="125830"/>
                  </a:lnTo>
                  <a:lnTo>
                    <a:pt x="120707" y="112203"/>
                  </a:lnTo>
                  <a:lnTo>
                    <a:pt x="162210" y="112924"/>
                  </a:lnTo>
                  <a:lnTo>
                    <a:pt x="223843" y="130006"/>
                  </a:lnTo>
                  <a:lnTo>
                    <a:pt x="248341" y="143178"/>
                  </a:lnTo>
                  <a:lnTo>
                    <a:pt x="267027" y="160731"/>
                  </a:lnTo>
                  <a:lnTo>
                    <a:pt x="303468" y="221345"/>
                  </a:lnTo>
                  <a:lnTo>
                    <a:pt x="307517" y="242265"/>
                  </a:lnTo>
                  <a:lnTo>
                    <a:pt x="301166" y="293643"/>
                  </a:lnTo>
                  <a:lnTo>
                    <a:pt x="308053" y="310273"/>
                  </a:lnTo>
                  <a:lnTo>
                    <a:pt x="308486" y="317983"/>
                  </a:lnTo>
                  <a:lnTo>
                    <a:pt x="302727" y="332789"/>
                  </a:lnTo>
                  <a:lnTo>
                    <a:pt x="280742" y="354278"/>
                  </a:lnTo>
                  <a:lnTo>
                    <a:pt x="252001" y="369874"/>
                  </a:lnTo>
                  <a:lnTo>
                    <a:pt x="231609" y="371839"/>
                  </a:lnTo>
                  <a:lnTo>
                    <a:pt x="171024" y="361702"/>
                  </a:lnTo>
                  <a:lnTo>
                    <a:pt x="107688" y="352872"/>
                  </a:lnTo>
                  <a:lnTo>
                    <a:pt x="636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534" y="2710763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4" y="0"/>
                  </a:lnTo>
                  <a:lnTo>
                    <a:pt x="91983" y="375"/>
                  </a:lnTo>
                  <a:lnTo>
                    <a:pt x="31342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12062" y="2832165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57350" y="28466"/>
                  </a:lnTo>
                  <a:lnTo>
                    <a:pt x="102869" y="14798"/>
                  </a:lnTo>
                  <a:lnTo>
                    <a:pt x="46489" y="8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16018" y="2711515"/>
              <a:ext cx="243527" cy="239552"/>
            </a:xfrm>
            <a:custGeom>
              <a:avLst/>
              <a:gdLst/>
              <a:ahLst/>
              <a:cxnLst/>
              <a:rect l="0" t="0" r="0" b="0"/>
              <a:pathLst>
                <a:path w="243527" h="239552">
                  <a:moveTo>
                    <a:pt x="169827" y="57479"/>
                  </a:moveTo>
                  <a:lnTo>
                    <a:pt x="149583" y="13517"/>
                  </a:lnTo>
                  <a:lnTo>
                    <a:pt x="141123" y="7114"/>
                  </a:lnTo>
                  <a:lnTo>
                    <a:pt x="119245" y="0"/>
                  </a:lnTo>
                  <a:lnTo>
                    <a:pt x="86209" y="1584"/>
                  </a:lnTo>
                  <a:lnTo>
                    <a:pt x="67932" y="9630"/>
                  </a:lnTo>
                  <a:lnTo>
                    <a:pt x="37135" y="33860"/>
                  </a:lnTo>
                  <a:lnTo>
                    <a:pt x="15606" y="59840"/>
                  </a:lnTo>
                  <a:lnTo>
                    <a:pt x="0" y="95353"/>
                  </a:lnTo>
                  <a:lnTo>
                    <a:pt x="1151" y="118766"/>
                  </a:lnTo>
                  <a:lnTo>
                    <a:pt x="18889" y="173045"/>
                  </a:lnTo>
                  <a:lnTo>
                    <a:pt x="30608" y="203635"/>
                  </a:lnTo>
                  <a:lnTo>
                    <a:pt x="42051" y="220313"/>
                  </a:lnTo>
                  <a:lnTo>
                    <a:pt x="58055" y="232405"/>
                  </a:lnTo>
                  <a:lnTo>
                    <a:pt x="67237" y="237268"/>
                  </a:lnTo>
                  <a:lnTo>
                    <a:pt x="86796" y="239551"/>
                  </a:lnTo>
                  <a:lnTo>
                    <a:pt x="127949" y="231485"/>
                  </a:lnTo>
                  <a:lnTo>
                    <a:pt x="188719" y="206880"/>
                  </a:lnTo>
                  <a:lnTo>
                    <a:pt x="218708" y="191824"/>
                  </a:lnTo>
                  <a:lnTo>
                    <a:pt x="243526" y="173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80601" y="2375501"/>
              <a:ext cx="252685" cy="281529"/>
            </a:xfrm>
            <a:custGeom>
              <a:avLst/>
              <a:gdLst/>
              <a:ahLst/>
              <a:cxnLst/>
              <a:rect l="0" t="0" r="0" b="0"/>
              <a:pathLst>
                <a:path w="252685" h="281529">
                  <a:moveTo>
                    <a:pt x="0" y="109224"/>
                  </a:moveTo>
                  <a:lnTo>
                    <a:pt x="0" y="86867"/>
                  </a:lnTo>
                  <a:lnTo>
                    <a:pt x="11178" y="56196"/>
                  </a:lnTo>
                  <a:lnTo>
                    <a:pt x="29308" y="30471"/>
                  </a:lnTo>
                  <a:lnTo>
                    <a:pt x="55087" y="13620"/>
                  </a:lnTo>
                  <a:lnTo>
                    <a:pt x="84952" y="1218"/>
                  </a:lnTo>
                  <a:lnTo>
                    <a:pt x="105606" y="0"/>
                  </a:lnTo>
                  <a:lnTo>
                    <a:pt x="125315" y="4528"/>
                  </a:lnTo>
                  <a:lnTo>
                    <a:pt x="157032" y="26499"/>
                  </a:lnTo>
                  <a:lnTo>
                    <a:pt x="164349" y="33017"/>
                  </a:lnTo>
                  <a:lnTo>
                    <a:pt x="180237" y="64547"/>
                  </a:lnTo>
                  <a:lnTo>
                    <a:pt x="186764" y="103525"/>
                  </a:lnTo>
                  <a:lnTo>
                    <a:pt x="180565" y="157448"/>
                  </a:lnTo>
                  <a:lnTo>
                    <a:pt x="164693" y="213927"/>
                  </a:lnTo>
                  <a:lnTo>
                    <a:pt x="148753" y="245922"/>
                  </a:lnTo>
                  <a:lnTo>
                    <a:pt x="132793" y="260836"/>
                  </a:lnTo>
                  <a:lnTo>
                    <a:pt x="100957" y="275809"/>
                  </a:lnTo>
                  <a:lnTo>
                    <a:pt x="76456" y="281528"/>
                  </a:lnTo>
                  <a:lnTo>
                    <a:pt x="53867" y="280170"/>
                  </a:lnTo>
                  <a:lnTo>
                    <a:pt x="46440" y="274661"/>
                  </a:lnTo>
                  <a:lnTo>
                    <a:pt x="38187" y="256061"/>
                  </a:lnTo>
                  <a:lnTo>
                    <a:pt x="40759" y="235316"/>
                  </a:lnTo>
                  <a:lnTo>
                    <a:pt x="50870" y="215568"/>
                  </a:lnTo>
                  <a:lnTo>
                    <a:pt x="67062" y="198992"/>
                  </a:lnTo>
                  <a:lnTo>
                    <a:pt x="101498" y="182095"/>
                  </a:lnTo>
                  <a:lnTo>
                    <a:pt x="162292" y="174311"/>
                  </a:lnTo>
                  <a:lnTo>
                    <a:pt x="217455" y="169654"/>
                  </a:lnTo>
                  <a:lnTo>
                    <a:pt x="252684" y="161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305228" y="3415412"/>
            <a:ext cx="2264762" cy="622173"/>
            <a:chOff x="5305228" y="3415412"/>
            <a:chExt cx="2264762" cy="622173"/>
          </a:xfrm>
        </p:grpSpPr>
        <p:sp>
          <p:nvSpPr>
            <p:cNvPr id="45" name="Freeform 44"/>
            <p:cNvSpPr/>
            <p:nvPr/>
          </p:nvSpPr>
          <p:spPr>
            <a:xfrm>
              <a:off x="5305228" y="3488960"/>
              <a:ext cx="390690" cy="548625"/>
            </a:xfrm>
            <a:custGeom>
              <a:avLst/>
              <a:gdLst/>
              <a:ahLst/>
              <a:cxnLst/>
              <a:rect l="0" t="0" r="0" b="0"/>
              <a:pathLst>
                <a:path w="390690" h="548625">
                  <a:moveTo>
                    <a:pt x="85362" y="38086"/>
                  </a:moveTo>
                  <a:lnTo>
                    <a:pt x="60168" y="91961"/>
                  </a:lnTo>
                  <a:lnTo>
                    <a:pt x="51548" y="112334"/>
                  </a:lnTo>
                  <a:lnTo>
                    <a:pt x="48782" y="114490"/>
                  </a:lnTo>
                  <a:lnTo>
                    <a:pt x="46937" y="111249"/>
                  </a:lnTo>
                  <a:lnTo>
                    <a:pt x="45708" y="104409"/>
                  </a:lnTo>
                  <a:lnTo>
                    <a:pt x="47228" y="97509"/>
                  </a:lnTo>
                  <a:lnTo>
                    <a:pt x="73243" y="48377"/>
                  </a:lnTo>
                  <a:lnTo>
                    <a:pt x="118125" y="10441"/>
                  </a:lnTo>
                  <a:lnTo>
                    <a:pt x="141647" y="2403"/>
                  </a:lnTo>
                  <a:lnTo>
                    <a:pt x="167699" y="0"/>
                  </a:lnTo>
                  <a:lnTo>
                    <a:pt x="194876" y="2832"/>
                  </a:lnTo>
                  <a:lnTo>
                    <a:pt x="216314" y="11109"/>
                  </a:lnTo>
                  <a:lnTo>
                    <a:pt x="233640" y="23756"/>
                  </a:lnTo>
                  <a:lnTo>
                    <a:pt x="255379" y="50608"/>
                  </a:lnTo>
                  <a:lnTo>
                    <a:pt x="265430" y="70558"/>
                  </a:lnTo>
                  <a:lnTo>
                    <a:pt x="273632" y="133883"/>
                  </a:lnTo>
                  <a:lnTo>
                    <a:pt x="274630" y="194789"/>
                  </a:lnTo>
                  <a:lnTo>
                    <a:pt x="269213" y="245824"/>
                  </a:lnTo>
                  <a:lnTo>
                    <a:pt x="260200" y="297990"/>
                  </a:lnTo>
                  <a:lnTo>
                    <a:pt x="244531" y="350491"/>
                  </a:lnTo>
                  <a:lnTo>
                    <a:pt x="209870" y="412228"/>
                  </a:lnTo>
                  <a:lnTo>
                    <a:pt x="169228" y="469483"/>
                  </a:lnTo>
                  <a:lnTo>
                    <a:pt x="127405" y="514675"/>
                  </a:lnTo>
                  <a:lnTo>
                    <a:pt x="95870" y="538696"/>
                  </a:lnTo>
                  <a:lnTo>
                    <a:pt x="68585" y="547188"/>
                  </a:lnTo>
                  <a:lnTo>
                    <a:pt x="40471" y="548624"/>
                  </a:lnTo>
                  <a:lnTo>
                    <a:pt x="20177" y="541462"/>
                  </a:lnTo>
                  <a:lnTo>
                    <a:pt x="6478" y="527361"/>
                  </a:lnTo>
                  <a:lnTo>
                    <a:pt x="1188" y="518688"/>
                  </a:lnTo>
                  <a:lnTo>
                    <a:pt x="0" y="509395"/>
                  </a:lnTo>
                  <a:lnTo>
                    <a:pt x="4919" y="489713"/>
                  </a:lnTo>
                  <a:lnTo>
                    <a:pt x="28311" y="442415"/>
                  </a:lnTo>
                  <a:lnTo>
                    <a:pt x="70050" y="400586"/>
                  </a:lnTo>
                  <a:lnTo>
                    <a:pt x="108772" y="384400"/>
                  </a:lnTo>
                  <a:lnTo>
                    <a:pt x="134371" y="382296"/>
                  </a:lnTo>
                  <a:lnTo>
                    <a:pt x="179401" y="390478"/>
                  </a:lnTo>
                  <a:lnTo>
                    <a:pt x="232667" y="415107"/>
                  </a:lnTo>
                  <a:lnTo>
                    <a:pt x="286562" y="441631"/>
                  </a:lnTo>
                  <a:lnTo>
                    <a:pt x="347110" y="462267"/>
                  </a:lnTo>
                  <a:lnTo>
                    <a:pt x="390689" y="469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35668" y="3533366"/>
              <a:ext cx="194145" cy="502065"/>
            </a:xfrm>
            <a:custGeom>
              <a:avLst/>
              <a:gdLst/>
              <a:ahLst/>
              <a:cxnLst/>
              <a:rect l="0" t="0" r="0" b="0"/>
              <a:pathLst>
                <a:path w="194145" h="502065">
                  <a:moveTo>
                    <a:pt x="165575" y="109494"/>
                  </a:moveTo>
                  <a:lnTo>
                    <a:pt x="116077" y="168057"/>
                  </a:lnTo>
                  <a:lnTo>
                    <a:pt x="81299" y="223891"/>
                  </a:lnTo>
                  <a:lnTo>
                    <a:pt x="47416" y="278933"/>
                  </a:lnTo>
                  <a:lnTo>
                    <a:pt x="20221" y="339633"/>
                  </a:lnTo>
                  <a:lnTo>
                    <a:pt x="2896" y="391346"/>
                  </a:lnTo>
                  <a:lnTo>
                    <a:pt x="0" y="431521"/>
                  </a:lnTo>
                  <a:lnTo>
                    <a:pt x="3469" y="454998"/>
                  </a:lnTo>
                  <a:lnTo>
                    <a:pt x="12030" y="474011"/>
                  </a:lnTo>
                  <a:lnTo>
                    <a:pt x="17588" y="482357"/>
                  </a:lnTo>
                  <a:lnTo>
                    <a:pt x="33123" y="494749"/>
                  </a:lnTo>
                  <a:lnTo>
                    <a:pt x="42179" y="499692"/>
                  </a:lnTo>
                  <a:lnTo>
                    <a:pt x="67838" y="502064"/>
                  </a:lnTo>
                  <a:lnTo>
                    <a:pt x="96400" y="498049"/>
                  </a:lnTo>
                  <a:lnTo>
                    <a:pt x="131041" y="482634"/>
                  </a:lnTo>
                  <a:lnTo>
                    <a:pt x="156643" y="462080"/>
                  </a:lnTo>
                  <a:lnTo>
                    <a:pt x="177876" y="434282"/>
                  </a:lnTo>
                  <a:lnTo>
                    <a:pt x="190927" y="402649"/>
                  </a:lnTo>
                  <a:lnTo>
                    <a:pt x="194144" y="365330"/>
                  </a:lnTo>
                  <a:lnTo>
                    <a:pt x="182263" y="309950"/>
                  </a:lnTo>
                  <a:lnTo>
                    <a:pt x="147336" y="255465"/>
                  </a:lnTo>
                  <a:lnTo>
                    <a:pt x="96788" y="208250"/>
                  </a:lnTo>
                  <a:lnTo>
                    <a:pt x="44329" y="174754"/>
                  </a:lnTo>
                  <a:lnTo>
                    <a:pt x="9833" y="119281"/>
                  </a:lnTo>
                  <a:lnTo>
                    <a:pt x="886" y="82628"/>
                  </a:lnTo>
                  <a:lnTo>
                    <a:pt x="5033" y="62068"/>
                  </a:lnTo>
                  <a:lnTo>
                    <a:pt x="20521" y="37340"/>
                  </a:lnTo>
                  <a:lnTo>
                    <a:pt x="34426" y="23613"/>
                  </a:lnTo>
                  <a:lnTo>
                    <a:pt x="63156" y="9308"/>
                  </a:lnTo>
                  <a:lnTo>
                    <a:pt x="99614" y="0"/>
                  </a:lnTo>
                  <a:lnTo>
                    <a:pt x="122221" y="1558"/>
                  </a:lnTo>
                  <a:lnTo>
                    <a:pt x="154679" y="14602"/>
                  </a:lnTo>
                  <a:lnTo>
                    <a:pt x="169701" y="29885"/>
                  </a:lnTo>
                  <a:lnTo>
                    <a:pt x="181615" y="51981"/>
                  </a:lnTo>
                  <a:lnTo>
                    <a:pt x="186632" y="67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55907" y="3548092"/>
              <a:ext cx="199321" cy="463266"/>
            </a:xfrm>
            <a:custGeom>
              <a:avLst/>
              <a:gdLst/>
              <a:ahLst/>
              <a:cxnLst/>
              <a:rect l="0" t="0" r="0" b="0"/>
              <a:pathLst>
                <a:path w="199321" h="463266">
                  <a:moveTo>
                    <a:pt x="171720" y="157939"/>
                  </a:moveTo>
                  <a:lnTo>
                    <a:pt x="180053" y="120461"/>
                  </a:lnTo>
                  <a:lnTo>
                    <a:pt x="178479" y="82493"/>
                  </a:lnTo>
                  <a:lnTo>
                    <a:pt x="172384" y="56557"/>
                  </a:lnTo>
                  <a:lnTo>
                    <a:pt x="161876" y="33332"/>
                  </a:lnTo>
                  <a:lnTo>
                    <a:pt x="137218" y="6115"/>
                  </a:lnTo>
                  <a:lnTo>
                    <a:pt x="126492" y="1740"/>
                  </a:lnTo>
                  <a:lnTo>
                    <a:pt x="102095" y="0"/>
                  </a:lnTo>
                  <a:lnTo>
                    <a:pt x="67642" y="5597"/>
                  </a:lnTo>
                  <a:lnTo>
                    <a:pt x="40796" y="20254"/>
                  </a:lnTo>
                  <a:lnTo>
                    <a:pt x="28524" y="35914"/>
                  </a:lnTo>
                  <a:lnTo>
                    <a:pt x="3633" y="95147"/>
                  </a:lnTo>
                  <a:lnTo>
                    <a:pt x="0" y="105549"/>
                  </a:lnTo>
                  <a:lnTo>
                    <a:pt x="478" y="142546"/>
                  </a:lnTo>
                  <a:lnTo>
                    <a:pt x="8027" y="177555"/>
                  </a:lnTo>
                  <a:lnTo>
                    <a:pt x="23263" y="204565"/>
                  </a:lnTo>
                  <a:lnTo>
                    <a:pt x="39059" y="216876"/>
                  </a:lnTo>
                  <a:lnTo>
                    <a:pt x="48184" y="221797"/>
                  </a:lnTo>
                  <a:lnTo>
                    <a:pt x="70802" y="224145"/>
                  </a:lnTo>
                  <a:lnTo>
                    <a:pt x="117860" y="216120"/>
                  </a:lnTo>
                  <a:lnTo>
                    <a:pt x="144713" y="201044"/>
                  </a:lnTo>
                  <a:lnTo>
                    <a:pt x="189053" y="146573"/>
                  </a:lnTo>
                  <a:lnTo>
                    <a:pt x="193804" y="145682"/>
                  </a:lnTo>
                  <a:lnTo>
                    <a:pt x="196971" y="150938"/>
                  </a:lnTo>
                  <a:lnTo>
                    <a:pt x="199320" y="171205"/>
                  </a:lnTo>
                  <a:lnTo>
                    <a:pt x="194416" y="222344"/>
                  </a:lnTo>
                  <a:lnTo>
                    <a:pt x="193100" y="283095"/>
                  </a:lnTo>
                  <a:lnTo>
                    <a:pt x="192872" y="334102"/>
                  </a:lnTo>
                  <a:lnTo>
                    <a:pt x="192805" y="386260"/>
                  </a:lnTo>
                  <a:lnTo>
                    <a:pt x="192782" y="443202"/>
                  </a:lnTo>
                  <a:lnTo>
                    <a:pt x="192777" y="463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75067" y="374814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8238" y="386395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34943" y="3673557"/>
              <a:ext cx="282364" cy="345907"/>
            </a:xfrm>
            <a:custGeom>
              <a:avLst/>
              <a:gdLst/>
              <a:ahLst/>
              <a:cxnLst/>
              <a:rect l="0" t="0" r="0" b="0"/>
              <a:pathLst>
                <a:path w="282364" h="345907">
                  <a:moveTo>
                    <a:pt x="229720" y="53531"/>
                  </a:moveTo>
                  <a:lnTo>
                    <a:pt x="180222" y="4032"/>
                  </a:lnTo>
                  <a:lnTo>
                    <a:pt x="170985" y="645"/>
                  </a:lnTo>
                  <a:lnTo>
                    <a:pt x="148243" y="0"/>
                  </a:lnTo>
                  <a:lnTo>
                    <a:pt x="114722" y="6214"/>
                  </a:lnTo>
                  <a:lnTo>
                    <a:pt x="88151" y="21054"/>
                  </a:lnTo>
                  <a:lnTo>
                    <a:pt x="43921" y="60780"/>
                  </a:lnTo>
                  <a:lnTo>
                    <a:pt x="10685" y="117338"/>
                  </a:lnTo>
                  <a:lnTo>
                    <a:pt x="1824" y="159654"/>
                  </a:lnTo>
                  <a:lnTo>
                    <a:pt x="0" y="217950"/>
                  </a:lnTo>
                  <a:lnTo>
                    <a:pt x="7887" y="258095"/>
                  </a:lnTo>
                  <a:lnTo>
                    <a:pt x="37525" y="307041"/>
                  </a:lnTo>
                  <a:lnTo>
                    <a:pt x="54223" y="321400"/>
                  </a:lnTo>
                  <a:lnTo>
                    <a:pt x="93538" y="340150"/>
                  </a:lnTo>
                  <a:lnTo>
                    <a:pt x="135817" y="345906"/>
                  </a:lnTo>
                  <a:lnTo>
                    <a:pt x="185695" y="339445"/>
                  </a:lnTo>
                  <a:lnTo>
                    <a:pt x="245586" y="317928"/>
                  </a:lnTo>
                  <a:lnTo>
                    <a:pt x="282363" y="306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38362" y="3415412"/>
              <a:ext cx="231628" cy="220188"/>
            </a:xfrm>
            <a:custGeom>
              <a:avLst/>
              <a:gdLst/>
              <a:ahLst/>
              <a:cxnLst/>
              <a:rect l="0" t="0" r="0" b="0"/>
              <a:pathLst>
                <a:path w="231628" h="220188">
                  <a:moveTo>
                    <a:pt x="0" y="69520"/>
                  </a:moveTo>
                  <a:lnTo>
                    <a:pt x="9576" y="45474"/>
                  </a:lnTo>
                  <a:lnTo>
                    <a:pt x="39404" y="9927"/>
                  </a:lnTo>
                  <a:lnTo>
                    <a:pt x="59237" y="2090"/>
                  </a:lnTo>
                  <a:lnTo>
                    <a:pt x="71077" y="0"/>
                  </a:lnTo>
                  <a:lnTo>
                    <a:pt x="90472" y="3918"/>
                  </a:lnTo>
                  <a:lnTo>
                    <a:pt x="121987" y="25496"/>
                  </a:lnTo>
                  <a:lnTo>
                    <a:pt x="138050" y="51017"/>
                  </a:lnTo>
                  <a:lnTo>
                    <a:pt x="150218" y="80805"/>
                  </a:lnTo>
                  <a:lnTo>
                    <a:pt x="151382" y="104561"/>
                  </a:lnTo>
                  <a:lnTo>
                    <a:pt x="142597" y="152351"/>
                  </a:lnTo>
                  <a:lnTo>
                    <a:pt x="127389" y="179331"/>
                  </a:lnTo>
                  <a:lnTo>
                    <a:pt x="108065" y="202142"/>
                  </a:lnTo>
                  <a:lnTo>
                    <a:pt x="81933" y="218130"/>
                  </a:lnTo>
                  <a:lnTo>
                    <a:pt x="62151" y="220187"/>
                  </a:lnTo>
                  <a:lnTo>
                    <a:pt x="51963" y="219097"/>
                  </a:lnTo>
                  <a:lnTo>
                    <a:pt x="46340" y="213692"/>
                  </a:lnTo>
                  <a:lnTo>
                    <a:pt x="43762" y="205409"/>
                  </a:lnTo>
                  <a:lnTo>
                    <a:pt x="43213" y="195208"/>
                  </a:lnTo>
                  <a:lnTo>
                    <a:pt x="48842" y="177634"/>
                  </a:lnTo>
                  <a:lnTo>
                    <a:pt x="53618" y="169672"/>
                  </a:lnTo>
                  <a:lnTo>
                    <a:pt x="68284" y="157706"/>
                  </a:lnTo>
                  <a:lnTo>
                    <a:pt x="77108" y="152877"/>
                  </a:lnTo>
                  <a:lnTo>
                    <a:pt x="86501" y="151998"/>
                  </a:lnTo>
                  <a:lnTo>
                    <a:pt x="137170" y="167787"/>
                  </a:lnTo>
                  <a:lnTo>
                    <a:pt x="199866" y="201906"/>
                  </a:lnTo>
                  <a:lnTo>
                    <a:pt x="231627" y="216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022093" y="3253305"/>
            <a:ext cx="2821638" cy="818591"/>
            <a:chOff x="5022093" y="3253305"/>
            <a:chExt cx="2821638" cy="818591"/>
          </a:xfrm>
        </p:grpSpPr>
        <p:sp>
          <p:nvSpPr>
            <p:cNvPr id="53" name="Freeform 52"/>
            <p:cNvSpPr/>
            <p:nvPr/>
          </p:nvSpPr>
          <p:spPr>
            <a:xfrm>
              <a:off x="6875109" y="3253305"/>
              <a:ext cx="968622" cy="818591"/>
            </a:xfrm>
            <a:custGeom>
              <a:avLst/>
              <a:gdLst/>
              <a:ahLst/>
              <a:cxnLst/>
              <a:rect l="0" t="0" r="0" b="0"/>
              <a:pathLst>
                <a:path w="968622" h="818591">
                  <a:moveTo>
                    <a:pt x="0" y="705410"/>
                  </a:moveTo>
                  <a:lnTo>
                    <a:pt x="9575" y="729456"/>
                  </a:lnTo>
                  <a:lnTo>
                    <a:pt x="52997" y="787412"/>
                  </a:lnTo>
                  <a:lnTo>
                    <a:pt x="80788" y="817274"/>
                  </a:lnTo>
                  <a:lnTo>
                    <a:pt x="86614" y="818590"/>
                  </a:lnTo>
                  <a:lnTo>
                    <a:pt x="91668" y="815958"/>
                  </a:lnTo>
                  <a:lnTo>
                    <a:pt x="96206" y="810694"/>
                  </a:lnTo>
                  <a:lnTo>
                    <a:pt x="101249" y="792367"/>
                  </a:lnTo>
                  <a:lnTo>
                    <a:pt x="103583" y="730119"/>
                  </a:lnTo>
                  <a:lnTo>
                    <a:pt x="96149" y="668716"/>
                  </a:lnTo>
                  <a:lnTo>
                    <a:pt x="95031" y="613847"/>
                  </a:lnTo>
                  <a:lnTo>
                    <a:pt x="94810" y="557948"/>
                  </a:lnTo>
                  <a:lnTo>
                    <a:pt x="101999" y="495048"/>
                  </a:lnTo>
                  <a:lnTo>
                    <a:pt x="104635" y="441545"/>
                  </a:lnTo>
                  <a:lnTo>
                    <a:pt x="105156" y="385917"/>
                  </a:lnTo>
                  <a:lnTo>
                    <a:pt x="112495" y="329868"/>
                  </a:lnTo>
                  <a:lnTo>
                    <a:pt x="115158" y="273736"/>
                  </a:lnTo>
                  <a:lnTo>
                    <a:pt x="115684" y="217588"/>
                  </a:lnTo>
                  <a:lnTo>
                    <a:pt x="115788" y="161437"/>
                  </a:lnTo>
                  <a:lnTo>
                    <a:pt x="115809" y="105285"/>
                  </a:lnTo>
                  <a:lnTo>
                    <a:pt x="115813" y="49133"/>
                  </a:lnTo>
                  <a:lnTo>
                    <a:pt x="119322" y="38605"/>
                  </a:lnTo>
                  <a:lnTo>
                    <a:pt x="132581" y="23787"/>
                  </a:lnTo>
                  <a:lnTo>
                    <a:pt x="159776" y="8868"/>
                  </a:lnTo>
                  <a:lnTo>
                    <a:pt x="222265" y="1168"/>
                  </a:lnTo>
                  <a:lnTo>
                    <a:pt x="283070" y="231"/>
                  </a:lnTo>
                  <a:lnTo>
                    <a:pt x="334087" y="68"/>
                  </a:lnTo>
                  <a:lnTo>
                    <a:pt x="396492" y="14"/>
                  </a:lnTo>
                  <a:lnTo>
                    <a:pt x="446722" y="4"/>
                  </a:lnTo>
                  <a:lnTo>
                    <a:pt x="498649" y="1"/>
                  </a:lnTo>
                  <a:lnTo>
                    <a:pt x="551081" y="1"/>
                  </a:lnTo>
                  <a:lnTo>
                    <a:pt x="602490" y="0"/>
                  </a:lnTo>
                  <a:lnTo>
                    <a:pt x="662375" y="3120"/>
                  </a:lnTo>
                  <a:lnTo>
                    <a:pt x="719265" y="9066"/>
                  </a:lnTo>
                  <a:lnTo>
                    <a:pt x="767096" y="10095"/>
                  </a:lnTo>
                  <a:lnTo>
                    <a:pt x="828425" y="10443"/>
                  </a:lnTo>
                  <a:lnTo>
                    <a:pt x="889412" y="13632"/>
                  </a:lnTo>
                  <a:lnTo>
                    <a:pt x="950565" y="20080"/>
                  </a:lnTo>
                  <a:lnTo>
                    <a:pt x="96862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22093" y="3369119"/>
              <a:ext cx="1358177" cy="681638"/>
            </a:xfrm>
            <a:custGeom>
              <a:avLst/>
              <a:gdLst/>
              <a:ahLst/>
              <a:cxnLst/>
              <a:rect l="0" t="0" r="0" b="0"/>
              <a:pathLst>
                <a:path w="1358177" h="681638">
                  <a:moveTo>
                    <a:pt x="0" y="536953"/>
                  </a:moveTo>
                  <a:lnTo>
                    <a:pt x="9575" y="561000"/>
                  </a:lnTo>
                  <a:lnTo>
                    <a:pt x="49878" y="622075"/>
                  </a:lnTo>
                  <a:lnTo>
                    <a:pt x="65471" y="649912"/>
                  </a:lnTo>
                  <a:lnTo>
                    <a:pt x="91701" y="680279"/>
                  </a:lnTo>
                  <a:lnTo>
                    <a:pt x="95059" y="681637"/>
                  </a:lnTo>
                  <a:lnTo>
                    <a:pt x="96128" y="679032"/>
                  </a:lnTo>
                  <a:lnTo>
                    <a:pt x="91757" y="618865"/>
                  </a:lnTo>
                  <a:lnTo>
                    <a:pt x="85715" y="564572"/>
                  </a:lnTo>
                  <a:lnTo>
                    <a:pt x="84522" y="508787"/>
                  </a:lnTo>
                  <a:lnTo>
                    <a:pt x="84286" y="452707"/>
                  </a:lnTo>
                  <a:lnTo>
                    <a:pt x="78170" y="389769"/>
                  </a:lnTo>
                  <a:lnTo>
                    <a:pt x="79565" y="336261"/>
                  </a:lnTo>
                  <a:lnTo>
                    <a:pt x="78557" y="294605"/>
                  </a:lnTo>
                  <a:lnTo>
                    <a:pt x="83108" y="238608"/>
                  </a:lnTo>
                  <a:lnTo>
                    <a:pt x="75747" y="176784"/>
                  </a:lnTo>
                  <a:lnTo>
                    <a:pt x="66733" y="115740"/>
                  </a:lnTo>
                  <a:lnTo>
                    <a:pt x="64754" y="89654"/>
                  </a:lnTo>
                  <a:lnTo>
                    <a:pt x="67736" y="79657"/>
                  </a:lnTo>
                  <a:lnTo>
                    <a:pt x="73233" y="71822"/>
                  </a:lnTo>
                  <a:lnTo>
                    <a:pt x="88700" y="59997"/>
                  </a:lnTo>
                  <a:lnTo>
                    <a:pt x="107272" y="50842"/>
                  </a:lnTo>
                  <a:lnTo>
                    <a:pt x="166522" y="40144"/>
                  </a:lnTo>
                  <a:lnTo>
                    <a:pt x="221366" y="33276"/>
                  </a:lnTo>
                  <a:lnTo>
                    <a:pt x="278950" y="33089"/>
                  </a:lnTo>
                  <a:lnTo>
                    <a:pt x="328452" y="36865"/>
                  </a:lnTo>
                  <a:lnTo>
                    <a:pt x="382944" y="27039"/>
                  </a:lnTo>
                  <a:lnTo>
                    <a:pt x="439938" y="22239"/>
                  </a:lnTo>
                  <a:lnTo>
                    <a:pt x="489231" y="21407"/>
                  </a:lnTo>
                  <a:lnTo>
                    <a:pt x="539711" y="21161"/>
                  </a:lnTo>
                  <a:lnTo>
                    <a:pt x="599282" y="17958"/>
                  </a:lnTo>
                  <a:lnTo>
                    <a:pt x="656110" y="11996"/>
                  </a:lnTo>
                  <a:lnTo>
                    <a:pt x="712396" y="10818"/>
                  </a:lnTo>
                  <a:lnTo>
                    <a:pt x="768574" y="10586"/>
                  </a:lnTo>
                  <a:lnTo>
                    <a:pt x="830320" y="10540"/>
                  </a:lnTo>
                  <a:lnTo>
                    <a:pt x="889267" y="9361"/>
                  </a:lnTo>
                  <a:lnTo>
                    <a:pt x="939039" y="5315"/>
                  </a:lnTo>
                  <a:lnTo>
                    <a:pt x="964833" y="7041"/>
                  </a:lnTo>
                  <a:lnTo>
                    <a:pt x="1026354" y="1158"/>
                  </a:lnTo>
                  <a:lnTo>
                    <a:pt x="1088474" y="228"/>
                  </a:lnTo>
                  <a:lnTo>
                    <a:pt x="1147018" y="45"/>
                  </a:lnTo>
                  <a:lnTo>
                    <a:pt x="1209231" y="9"/>
                  </a:lnTo>
                  <a:lnTo>
                    <a:pt x="1270610" y="2"/>
                  </a:lnTo>
                  <a:lnTo>
                    <a:pt x="1328488" y="0"/>
                  </a:lnTo>
                  <a:lnTo>
                    <a:pt x="13581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6980394" y="3053264"/>
            <a:ext cx="905452" cy="1052851"/>
          </a:xfrm>
          <a:custGeom>
            <a:avLst/>
            <a:gdLst/>
            <a:ahLst/>
            <a:cxnLst/>
            <a:rect l="0" t="0" r="0" b="0"/>
            <a:pathLst>
              <a:path w="905452" h="1052851">
                <a:moveTo>
                  <a:pt x="0" y="0"/>
                </a:moveTo>
                <a:lnTo>
                  <a:pt x="63334" y="63333"/>
                </a:lnTo>
                <a:lnTo>
                  <a:pt x="121378" y="112313"/>
                </a:lnTo>
                <a:lnTo>
                  <a:pt x="178927" y="171576"/>
                </a:lnTo>
                <a:lnTo>
                  <a:pt x="203144" y="197846"/>
                </a:lnTo>
                <a:lnTo>
                  <a:pt x="260365" y="253415"/>
                </a:lnTo>
                <a:lnTo>
                  <a:pt x="308195" y="307586"/>
                </a:lnTo>
                <a:lnTo>
                  <a:pt x="358347" y="365502"/>
                </a:lnTo>
                <a:lnTo>
                  <a:pt x="410661" y="420746"/>
                </a:lnTo>
                <a:lnTo>
                  <a:pt x="464722" y="480800"/>
                </a:lnTo>
                <a:lnTo>
                  <a:pt x="511899" y="538109"/>
                </a:lnTo>
                <a:lnTo>
                  <a:pt x="561491" y="593932"/>
                </a:lnTo>
                <a:lnTo>
                  <a:pt x="602200" y="653988"/>
                </a:lnTo>
                <a:lnTo>
                  <a:pt x="648823" y="710995"/>
                </a:lnTo>
                <a:lnTo>
                  <a:pt x="687413" y="765026"/>
                </a:lnTo>
                <a:lnTo>
                  <a:pt x="728992" y="822661"/>
                </a:lnTo>
                <a:lnTo>
                  <a:pt x="772004" y="877284"/>
                </a:lnTo>
                <a:lnTo>
                  <a:pt x="821217" y="939431"/>
                </a:lnTo>
                <a:lnTo>
                  <a:pt x="863335" y="997298"/>
                </a:lnTo>
                <a:lnTo>
                  <a:pt x="905451" y="105285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6854052" y="4695709"/>
            <a:ext cx="715938" cy="367074"/>
            <a:chOff x="6854052" y="4695709"/>
            <a:chExt cx="715938" cy="367074"/>
          </a:xfrm>
        </p:grpSpPr>
        <p:sp>
          <p:nvSpPr>
            <p:cNvPr id="57" name="Freeform 56"/>
            <p:cNvSpPr/>
            <p:nvPr/>
          </p:nvSpPr>
          <p:spPr>
            <a:xfrm>
              <a:off x="7213227" y="4698411"/>
              <a:ext cx="356763" cy="364372"/>
            </a:xfrm>
            <a:custGeom>
              <a:avLst/>
              <a:gdLst/>
              <a:ahLst/>
              <a:cxnLst/>
              <a:rect l="0" t="0" r="0" b="0"/>
              <a:pathLst>
                <a:path w="356763" h="364372">
                  <a:moveTo>
                    <a:pt x="230420" y="81527"/>
                  </a:moveTo>
                  <a:lnTo>
                    <a:pt x="220845" y="57480"/>
                  </a:lnTo>
                  <a:lnTo>
                    <a:pt x="191017" y="21934"/>
                  </a:lnTo>
                  <a:lnTo>
                    <a:pt x="164933" y="6418"/>
                  </a:lnTo>
                  <a:lnTo>
                    <a:pt x="129389" y="0"/>
                  </a:lnTo>
                  <a:lnTo>
                    <a:pt x="94810" y="3688"/>
                  </a:lnTo>
                  <a:lnTo>
                    <a:pt x="76173" y="12227"/>
                  </a:lnTo>
                  <a:lnTo>
                    <a:pt x="45144" y="36772"/>
                  </a:lnTo>
                  <a:lnTo>
                    <a:pt x="17654" y="72556"/>
                  </a:lnTo>
                  <a:lnTo>
                    <a:pt x="4902" y="104215"/>
                  </a:lnTo>
                  <a:lnTo>
                    <a:pt x="0" y="156242"/>
                  </a:lnTo>
                  <a:lnTo>
                    <a:pt x="2271" y="194521"/>
                  </a:lnTo>
                  <a:lnTo>
                    <a:pt x="17968" y="249611"/>
                  </a:lnTo>
                  <a:lnTo>
                    <a:pt x="41923" y="288903"/>
                  </a:lnTo>
                  <a:lnTo>
                    <a:pt x="74773" y="319542"/>
                  </a:lnTo>
                  <a:lnTo>
                    <a:pt x="135864" y="347577"/>
                  </a:lnTo>
                  <a:lnTo>
                    <a:pt x="187393" y="360984"/>
                  </a:lnTo>
                  <a:lnTo>
                    <a:pt x="235739" y="364371"/>
                  </a:lnTo>
                  <a:lnTo>
                    <a:pt x="283599" y="363034"/>
                  </a:lnTo>
                  <a:lnTo>
                    <a:pt x="342925" y="339417"/>
                  </a:lnTo>
                  <a:lnTo>
                    <a:pt x="356762" y="334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54052" y="4695709"/>
              <a:ext cx="147399" cy="21059"/>
            </a:xfrm>
            <a:custGeom>
              <a:avLst/>
              <a:gdLst/>
              <a:ahLst/>
              <a:cxnLst/>
              <a:rect l="0" t="0" r="0" b="0"/>
              <a:pathLst>
                <a:path w="147399" h="21059">
                  <a:moveTo>
                    <a:pt x="147398" y="0"/>
                  </a:moveTo>
                  <a:lnTo>
                    <a:pt x="104707" y="3120"/>
                  </a:lnTo>
                  <a:lnTo>
                    <a:pt x="45330" y="107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96165" y="482205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1826" y="16788"/>
                  </a:lnTo>
                  <a:lnTo>
                    <a:pt x="22359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654225" y="4285325"/>
            <a:ext cx="2156696" cy="968139"/>
            <a:chOff x="5654225" y="4285325"/>
            <a:chExt cx="2156696" cy="968139"/>
          </a:xfrm>
        </p:grpSpPr>
        <p:sp>
          <p:nvSpPr>
            <p:cNvPr id="61" name="Freeform 60"/>
            <p:cNvSpPr/>
            <p:nvPr/>
          </p:nvSpPr>
          <p:spPr>
            <a:xfrm>
              <a:off x="5832787" y="4474611"/>
              <a:ext cx="115815" cy="410613"/>
            </a:xfrm>
            <a:custGeom>
              <a:avLst/>
              <a:gdLst/>
              <a:ahLst/>
              <a:cxnLst/>
              <a:rect l="0" t="0" r="0" b="0"/>
              <a:pathLst>
                <a:path w="115815" h="410613">
                  <a:moveTo>
                    <a:pt x="0" y="0"/>
                  </a:moveTo>
                  <a:lnTo>
                    <a:pt x="17959" y="55045"/>
                  </a:lnTo>
                  <a:lnTo>
                    <a:pt x="35149" y="114513"/>
                  </a:lnTo>
                  <a:lnTo>
                    <a:pt x="49144" y="167246"/>
                  </a:lnTo>
                  <a:lnTo>
                    <a:pt x="63173" y="229655"/>
                  </a:lnTo>
                  <a:lnTo>
                    <a:pt x="77210" y="287389"/>
                  </a:lnTo>
                  <a:lnTo>
                    <a:pt x="94757" y="346465"/>
                  </a:lnTo>
                  <a:lnTo>
                    <a:pt x="112694" y="401167"/>
                  </a:lnTo>
                  <a:lnTo>
                    <a:pt x="11581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01243" y="4507701"/>
              <a:ext cx="323452" cy="419636"/>
            </a:xfrm>
            <a:custGeom>
              <a:avLst/>
              <a:gdLst/>
              <a:ahLst/>
              <a:cxnLst/>
              <a:rect l="0" t="0" r="0" b="0"/>
              <a:pathLst>
                <a:path w="323452" h="419636">
                  <a:moveTo>
                    <a:pt x="0" y="19552"/>
                  </a:moveTo>
                  <a:lnTo>
                    <a:pt x="37478" y="27886"/>
                  </a:lnTo>
                  <a:lnTo>
                    <a:pt x="72326" y="26311"/>
                  </a:lnTo>
                  <a:lnTo>
                    <a:pt x="133397" y="19273"/>
                  </a:lnTo>
                  <a:lnTo>
                    <a:pt x="194645" y="10604"/>
                  </a:lnTo>
                  <a:lnTo>
                    <a:pt x="248325" y="8166"/>
                  </a:lnTo>
                  <a:lnTo>
                    <a:pt x="310342" y="0"/>
                  </a:lnTo>
                  <a:lnTo>
                    <a:pt x="318029" y="3008"/>
                  </a:lnTo>
                  <a:lnTo>
                    <a:pt x="321984" y="8523"/>
                  </a:lnTo>
                  <a:lnTo>
                    <a:pt x="323451" y="15709"/>
                  </a:lnTo>
                  <a:lnTo>
                    <a:pt x="319925" y="42590"/>
                  </a:lnTo>
                  <a:lnTo>
                    <a:pt x="301558" y="103955"/>
                  </a:lnTo>
                  <a:lnTo>
                    <a:pt x="284236" y="162685"/>
                  </a:lnTo>
                  <a:lnTo>
                    <a:pt x="270225" y="222261"/>
                  </a:lnTo>
                  <a:lnTo>
                    <a:pt x="259701" y="270557"/>
                  </a:lnTo>
                  <a:lnTo>
                    <a:pt x="245665" y="329703"/>
                  </a:lnTo>
                  <a:lnTo>
                    <a:pt x="228118" y="387299"/>
                  </a:lnTo>
                  <a:lnTo>
                    <a:pt x="221099" y="419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54225" y="4285325"/>
              <a:ext cx="2156696" cy="968139"/>
            </a:xfrm>
            <a:custGeom>
              <a:avLst/>
              <a:gdLst/>
              <a:ahLst/>
              <a:cxnLst/>
              <a:rect l="0" t="0" r="0" b="0"/>
              <a:pathLst>
                <a:path w="2156696" h="968139">
                  <a:moveTo>
                    <a:pt x="504946" y="52416"/>
                  </a:moveTo>
                  <a:lnTo>
                    <a:pt x="449286" y="12873"/>
                  </a:lnTo>
                  <a:lnTo>
                    <a:pt x="428735" y="5596"/>
                  </a:lnTo>
                  <a:lnTo>
                    <a:pt x="374295" y="923"/>
                  </a:lnTo>
                  <a:lnTo>
                    <a:pt x="313152" y="0"/>
                  </a:lnTo>
                  <a:lnTo>
                    <a:pt x="253348" y="11256"/>
                  </a:lnTo>
                  <a:lnTo>
                    <a:pt x="192527" y="27975"/>
                  </a:lnTo>
                  <a:lnTo>
                    <a:pt x="136901" y="51002"/>
                  </a:lnTo>
                  <a:lnTo>
                    <a:pt x="73569" y="105140"/>
                  </a:lnTo>
                  <a:lnTo>
                    <a:pt x="45259" y="138739"/>
                  </a:lnTo>
                  <a:lnTo>
                    <a:pt x="25542" y="180341"/>
                  </a:lnTo>
                  <a:lnTo>
                    <a:pt x="6781" y="240520"/>
                  </a:lnTo>
                  <a:lnTo>
                    <a:pt x="1001" y="300575"/>
                  </a:lnTo>
                  <a:lnTo>
                    <a:pt x="0" y="350292"/>
                  </a:lnTo>
                  <a:lnTo>
                    <a:pt x="2781" y="412726"/>
                  </a:lnTo>
                  <a:lnTo>
                    <a:pt x="14248" y="469859"/>
                  </a:lnTo>
                  <a:lnTo>
                    <a:pt x="39580" y="525711"/>
                  </a:lnTo>
                  <a:lnTo>
                    <a:pt x="54714" y="554520"/>
                  </a:lnTo>
                  <a:lnTo>
                    <a:pt x="97673" y="607944"/>
                  </a:lnTo>
                  <a:lnTo>
                    <a:pt x="157798" y="652322"/>
                  </a:lnTo>
                  <a:lnTo>
                    <a:pt x="211356" y="687606"/>
                  </a:lnTo>
                  <a:lnTo>
                    <a:pt x="271860" y="722726"/>
                  </a:lnTo>
                  <a:lnTo>
                    <a:pt x="334102" y="746372"/>
                  </a:lnTo>
                  <a:lnTo>
                    <a:pt x="397223" y="764722"/>
                  </a:lnTo>
                  <a:lnTo>
                    <a:pt x="455635" y="778858"/>
                  </a:lnTo>
                  <a:lnTo>
                    <a:pt x="517562" y="792915"/>
                  </a:lnTo>
                  <a:lnTo>
                    <a:pt x="580653" y="810467"/>
                  </a:lnTo>
                  <a:lnTo>
                    <a:pt x="627593" y="820996"/>
                  </a:lnTo>
                  <a:lnTo>
                    <a:pt x="682835" y="828405"/>
                  </a:lnTo>
                  <a:lnTo>
                    <a:pt x="742726" y="836498"/>
                  </a:lnTo>
                  <a:lnTo>
                    <a:pt x="788568" y="845996"/>
                  </a:lnTo>
                  <a:lnTo>
                    <a:pt x="844786" y="856219"/>
                  </a:lnTo>
                  <a:lnTo>
                    <a:pt x="900307" y="866657"/>
                  </a:lnTo>
                  <a:lnTo>
                    <a:pt x="959392" y="871570"/>
                  </a:lnTo>
                  <a:lnTo>
                    <a:pt x="1020532" y="880465"/>
                  </a:lnTo>
                  <a:lnTo>
                    <a:pt x="1073003" y="884240"/>
                  </a:lnTo>
                  <a:lnTo>
                    <a:pt x="1133311" y="895403"/>
                  </a:lnTo>
                  <a:lnTo>
                    <a:pt x="1188307" y="902314"/>
                  </a:lnTo>
                  <a:lnTo>
                    <a:pt x="1248114" y="910238"/>
                  </a:lnTo>
                  <a:lnTo>
                    <a:pt x="1299532" y="914119"/>
                  </a:lnTo>
                  <a:lnTo>
                    <a:pt x="1358081" y="923835"/>
                  </a:lnTo>
                  <a:lnTo>
                    <a:pt x="1413614" y="933615"/>
                  </a:lnTo>
                  <a:lnTo>
                    <a:pt x="1474521" y="942752"/>
                  </a:lnTo>
                  <a:lnTo>
                    <a:pt x="1533511" y="947149"/>
                  </a:lnTo>
                  <a:lnTo>
                    <a:pt x="1592903" y="958522"/>
                  </a:lnTo>
                  <a:lnTo>
                    <a:pt x="1646187" y="965470"/>
                  </a:lnTo>
                  <a:lnTo>
                    <a:pt x="1706428" y="967528"/>
                  </a:lnTo>
                  <a:lnTo>
                    <a:pt x="1765612" y="968138"/>
                  </a:lnTo>
                  <a:lnTo>
                    <a:pt x="1826833" y="962755"/>
                  </a:lnTo>
                  <a:lnTo>
                    <a:pt x="1889532" y="957662"/>
                  </a:lnTo>
                  <a:lnTo>
                    <a:pt x="1939707" y="948577"/>
                  </a:lnTo>
                  <a:lnTo>
                    <a:pt x="1999176" y="922020"/>
                  </a:lnTo>
                  <a:lnTo>
                    <a:pt x="2061669" y="879143"/>
                  </a:lnTo>
                  <a:lnTo>
                    <a:pt x="2110020" y="821952"/>
                  </a:lnTo>
                  <a:lnTo>
                    <a:pt x="2138753" y="770665"/>
                  </a:lnTo>
                  <a:lnTo>
                    <a:pt x="2151721" y="728224"/>
                  </a:lnTo>
                  <a:lnTo>
                    <a:pt x="2156695" y="665194"/>
                  </a:lnTo>
                  <a:lnTo>
                    <a:pt x="2152089" y="607336"/>
                  </a:lnTo>
                  <a:lnTo>
                    <a:pt x="2143194" y="570516"/>
                  </a:lnTo>
                  <a:lnTo>
                    <a:pt x="2106457" y="515960"/>
                  </a:lnTo>
                  <a:lnTo>
                    <a:pt x="2078331" y="484170"/>
                  </a:lnTo>
                  <a:lnTo>
                    <a:pt x="2022830" y="439859"/>
                  </a:lnTo>
                  <a:lnTo>
                    <a:pt x="1987389" y="413780"/>
                  </a:lnTo>
                  <a:lnTo>
                    <a:pt x="1929312" y="386049"/>
                  </a:lnTo>
                  <a:lnTo>
                    <a:pt x="1874048" y="365253"/>
                  </a:lnTo>
                  <a:lnTo>
                    <a:pt x="1817144" y="342415"/>
                  </a:lnTo>
                  <a:lnTo>
                    <a:pt x="1760323" y="318493"/>
                  </a:lnTo>
                  <a:lnTo>
                    <a:pt x="1699316" y="302156"/>
                  </a:lnTo>
                  <a:lnTo>
                    <a:pt x="1648792" y="287664"/>
                  </a:lnTo>
                  <a:lnTo>
                    <a:pt x="1592297" y="277057"/>
                  </a:lnTo>
                  <a:lnTo>
                    <a:pt x="1546571" y="266505"/>
                  </a:lnTo>
                  <a:lnTo>
                    <a:pt x="1483240" y="255969"/>
                  </a:lnTo>
                  <a:lnTo>
                    <a:pt x="1436532" y="248949"/>
                  </a:lnTo>
                  <a:lnTo>
                    <a:pt x="1380966" y="238419"/>
                  </a:lnTo>
                  <a:lnTo>
                    <a:pt x="1318099" y="227890"/>
                  </a:lnTo>
                  <a:lnTo>
                    <a:pt x="1271499" y="220872"/>
                  </a:lnTo>
                  <a:lnTo>
                    <a:pt x="1208584" y="213463"/>
                  </a:lnTo>
                  <a:lnTo>
                    <a:pt x="1150994" y="205370"/>
                  </a:lnTo>
                  <a:lnTo>
                    <a:pt x="1097417" y="200912"/>
                  </a:lnTo>
                  <a:lnTo>
                    <a:pt x="1044893" y="196912"/>
                  </a:lnTo>
                  <a:lnTo>
                    <a:pt x="994787" y="190792"/>
                  </a:lnTo>
                  <a:lnTo>
                    <a:pt x="936320" y="181178"/>
                  </a:lnTo>
                  <a:lnTo>
                    <a:pt x="877385" y="171416"/>
                  </a:lnTo>
                  <a:lnTo>
                    <a:pt x="820539" y="160756"/>
                  </a:lnTo>
                  <a:lnTo>
                    <a:pt x="764597" y="152715"/>
                  </a:lnTo>
                  <a:lnTo>
                    <a:pt x="704977" y="139861"/>
                  </a:lnTo>
                  <a:lnTo>
                    <a:pt x="644673" y="130708"/>
                  </a:lnTo>
                  <a:lnTo>
                    <a:pt x="583716" y="123903"/>
                  </a:lnTo>
                  <a:lnTo>
                    <a:pt x="531943" y="117229"/>
                  </a:lnTo>
                  <a:lnTo>
                    <a:pt x="477827" y="107506"/>
                  </a:lnTo>
                  <a:lnTo>
                    <a:pt x="435248" y="97440"/>
                  </a:lnTo>
                  <a:lnTo>
                    <a:pt x="410189" y="94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16729590">
            <a:off x="1337119" y="1021264"/>
            <a:ext cx="1810902" cy="1045629"/>
          </a:xfrm>
          <a:custGeom>
            <a:avLst/>
            <a:gdLst/>
            <a:ahLst/>
            <a:cxnLst/>
            <a:rect l="0" t="0" r="0" b="0"/>
            <a:pathLst>
              <a:path w="1810902" h="1045629">
                <a:moveTo>
                  <a:pt x="1810901" y="1045628"/>
                </a:moveTo>
                <a:lnTo>
                  <a:pt x="0" y="10456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400497" y="2311265"/>
            <a:ext cx="263213" cy="162933"/>
          </a:xfrm>
          <a:custGeom>
            <a:avLst/>
            <a:gdLst/>
            <a:ahLst/>
            <a:cxnLst/>
            <a:rect l="0" t="0" r="0" b="0"/>
            <a:pathLst>
              <a:path w="263213" h="162933">
                <a:moveTo>
                  <a:pt x="263212" y="26061"/>
                </a:moveTo>
                <a:lnTo>
                  <a:pt x="220521" y="22942"/>
                </a:lnTo>
                <a:lnTo>
                  <a:pt x="161144" y="15338"/>
                </a:lnTo>
                <a:lnTo>
                  <a:pt x="100119" y="6596"/>
                </a:lnTo>
                <a:lnTo>
                  <a:pt x="42820" y="0"/>
                </a:lnTo>
                <a:lnTo>
                  <a:pt x="32057" y="1668"/>
                </a:lnTo>
                <a:lnTo>
                  <a:pt x="26050" y="6290"/>
                </a:lnTo>
                <a:lnTo>
                  <a:pt x="23216" y="12880"/>
                </a:lnTo>
                <a:lnTo>
                  <a:pt x="12913" y="71986"/>
                </a:lnTo>
                <a:lnTo>
                  <a:pt x="3607" y="129292"/>
                </a:lnTo>
                <a:lnTo>
                  <a:pt x="0" y="1629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916186" y="2611067"/>
            <a:ext cx="200042" cy="273742"/>
            <a:chOff x="1916186" y="2611067"/>
            <a:chExt cx="200042" cy="273742"/>
          </a:xfrm>
        </p:grpSpPr>
        <p:sp>
          <p:nvSpPr>
            <p:cNvPr id="4" name="Freeform 3"/>
            <p:cNvSpPr/>
            <p:nvPr/>
          </p:nvSpPr>
          <p:spPr>
            <a:xfrm>
              <a:off x="1958300" y="2611067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5" y="24046"/>
                  </a:lnTo>
                  <a:lnTo>
                    <a:pt x="26364" y="44300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16186" y="2611067"/>
              <a:ext cx="200042" cy="273742"/>
            </a:xfrm>
            <a:custGeom>
              <a:avLst/>
              <a:gdLst/>
              <a:ahLst/>
              <a:cxnLst/>
              <a:rect l="0" t="0" r="0" b="0"/>
              <a:pathLst>
                <a:path w="200042" h="273742">
                  <a:moveTo>
                    <a:pt x="200041" y="0"/>
                  </a:moveTo>
                  <a:lnTo>
                    <a:pt x="157380" y="55659"/>
                  </a:lnTo>
                  <a:lnTo>
                    <a:pt x="108763" y="117454"/>
                  </a:lnTo>
                  <a:lnTo>
                    <a:pt x="76815" y="160339"/>
                  </a:lnTo>
                  <a:lnTo>
                    <a:pt x="46987" y="21088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001670" y="400082"/>
            <a:ext cx="2726248" cy="701969"/>
            <a:chOff x="5001670" y="400082"/>
            <a:chExt cx="2726248" cy="701969"/>
          </a:xfrm>
        </p:grpSpPr>
        <p:sp>
          <p:nvSpPr>
            <p:cNvPr id="7" name="Freeform 6"/>
            <p:cNvSpPr/>
            <p:nvPr/>
          </p:nvSpPr>
          <p:spPr>
            <a:xfrm>
              <a:off x="5001670" y="697745"/>
              <a:ext cx="346808" cy="365634"/>
            </a:xfrm>
            <a:custGeom>
              <a:avLst/>
              <a:gdLst/>
              <a:ahLst/>
              <a:cxnLst/>
              <a:rect l="0" t="0" r="0" b="0"/>
              <a:pathLst>
                <a:path w="346808" h="365634">
                  <a:moveTo>
                    <a:pt x="241521" y="123477"/>
                  </a:moveTo>
                  <a:lnTo>
                    <a:pt x="223563" y="69602"/>
                  </a:lnTo>
                  <a:lnTo>
                    <a:pt x="216772" y="49230"/>
                  </a:lnTo>
                  <a:lnTo>
                    <a:pt x="203616" y="31597"/>
                  </a:lnTo>
                  <a:lnTo>
                    <a:pt x="186070" y="17131"/>
                  </a:lnTo>
                  <a:lnTo>
                    <a:pt x="166574" y="6802"/>
                  </a:lnTo>
                  <a:lnTo>
                    <a:pt x="130277" y="0"/>
                  </a:lnTo>
                  <a:lnTo>
                    <a:pt x="106682" y="4647"/>
                  </a:lnTo>
                  <a:lnTo>
                    <a:pt x="76787" y="20418"/>
                  </a:lnTo>
                  <a:lnTo>
                    <a:pt x="53111" y="43028"/>
                  </a:lnTo>
                  <a:lnTo>
                    <a:pt x="39630" y="63156"/>
                  </a:lnTo>
                  <a:lnTo>
                    <a:pt x="17594" y="122235"/>
                  </a:lnTo>
                  <a:lnTo>
                    <a:pt x="2575" y="179076"/>
                  </a:lnTo>
                  <a:lnTo>
                    <a:pt x="0" y="238445"/>
                  </a:lnTo>
                  <a:lnTo>
                    <a:pt x="5143" y="278035"/>
                  </a:lnTo>
                  <a:lnTo>
                    <a:pt x="19665" y="311992"/>
                  </a:lnTo>
                  <a:lnTo>
                    <a:pt x="35294" y="327364"/>
                  </a:lnTo>
                  <a:lnTo>
                    <a:pt x="44375" y="333101"/>
                  </a:lnTo>
                  <a:lnTo>
                    <a:pt x="66943" y="336356"/>
                  </a:lnTo>
                  <a:lnTo>
                    <a:pt x="91401" y="332734"/>
                  </a:lnTo>
                  <a:lnTo>
                    <a:pt x="146407" y="304874"/>
                  </a:lnTo>
                  <a:lnTo>
                    <a:pt x="180403" y="276509"/>
                  </a:lnTo>
                  <a:lnTo>
                    <a:pt x="206528" y="238324"/>
                  </a:lnTo>
                  <a:lnTo>
                    <a:pt x="225865" y="185351"/>
                  </a:lnTo>
                  <a:lnTo>
                    <a:pt x="228304" y="154808"/>
                  </a:lnTo>
                  <a:lnTo>
                    <a:pt x="226860" y="154893"/>
                  </a:lnTo>
                  <a:lnTo>
                    <a:pt x="224728" y="158459"/>
                  </a:lnTo>
                  <a:lnTo>
                    <a:pt x="221728" y="185835"/>
                  </a:lnTo>
                  <a:lnTo>
                    <a:pt x="226428" y="223582"/>
                  </a:lnTo>
                  <a:lnTo>
                    <a:pt x="246902" y="269853"/>
                  </a:lnTo>
                  <a:lnTo>
                    <a:pt x="294274" y="333063"/>
                  </a:lnTo>
                  <a:lnTo>
                    <a:pt x="309420" y="346478"/>
                  </a:lnTo>
                  <a:lnTo>
                    <a:pt x="346807" y="365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62531" y="449225"/>
              <a:ext cx="180703" cy="232110"/>
            </a:xfrm>
            <a:custGeom>
              <a:avLst/>
              <a:gdLst/>
              <a:ahLst/>
              <a:cxnLst/>
              <a:rect l="0" t="0" r="0" b="0"/>
              <a:pathLst>
                <a:path w="180703" h="232110">
                  <a:moveTo>
                    <a:pt x="33303" y="3500"/>
                  </a:moveTo>
                  <a:lnTo>
                    <a:pt x="3994" y="41873"/>
                  </a:lnTo>
                  <a:lnTo>
                    <a:pt x="896" y="43120"/>
                  </a:lnTo>
                  <a:lnTo>
                    <a:pt x="0" y="40442"/>
                  </a:lnTo>
                  <a:lnTo>
                    <a:pt x="572" y="35147"/>
                  </a:lnTo>
                  <a:lnTo>
                    <a:pt x="7448" y="23025"/>
                  </a:lnTo>
                  <a:lnTo>
                    <a:pt x="12557" y="16516"/>
                  </a:lnTo>
                  <a:lnTo>
                    <a:pt x="36514" y="1767"/>
                  </a:lnTo>
                  <a:lnTo>
                    <a:pt x="55787" y="0"/>
                  </a:lnTo>
                  <a:lnTo>
                    <a:pt x="74881" y="4284"/>
                  </a:lnTo>
                  <a:lnTo>
                    <a:pt x="91167" y="13987"/>
                  </a:lnTo>
                  <a:lnTo>
                    <a:pt x="113489" y="38193"/>
                  </a:lnTo>
                  <a:lnTo>
                    <a:pt x="129331" y="67592"/>
                  </a:lnTo>
                  <a:lnTo>
                    <a:pt x="135845" y="104118"/>
                  </a:lnTo>
                  <a:lnTo>
                    <a:pt x="126774" y="163932"/>
                  </a:lnTo>
                  <a:lnTo>
                    <a:pt x="119299" y="188277"/>
                  </a:lnTo>
                  <a:lnTo>
                    <a:pt x="108178" y="206896"/>
                  </a:lnTo>
                  <a:lnTo>
                    <a:pt x="89198" y="219850"/>
                  </a:lnTo>
                  <a:lnTo>
                    <a:pt x="65164" y="228337"/>
                  </a:lnTo>
                  <a:lnTo>
                    <a:pt x="38884" y="232109"/>
                  </a:lnTo>
                  <a:lnTo>
                    <a:pt x="28835" y="229606"/>
                  </a:lnTo>
                  <a:lnTo>
                    <a:pt x="20966" y="224427"/>
                  </a:lnTo>
                  <a:lnTo>
                    <a:pt x="14549" y="217465"/>
                  </a:lnTo>
                  <a:lnTo>
                    <a:pt x="11442" y="209314"/>
                  </a:lnTo>
                  <a:lnTo>
                    <a:pt x="11109" y="190899"/>
                  </a:lnTo>
                  <a:lnTo>
                    <a:pt x="16167" y="184585"/>
                  </a:lnTo>
                  <a:lnTo>
                    <a:pt x="34266" y="177569"/>
                  </a:lnTo>
                  <a:lnTo>
                    <a:pt x="70763" y="179208"/>
                  </a:lnTo>
                  <a:lnTo>
                    <a:pt x="91286" y="187267"/>
                  </a:lnTo>
                  <a:lnTo>
                    <a:pt x="149585" y="213565"/>
                  </a:lnTo>
                  <a:lnTo>
                    <a:pt x="180702" y="224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38031" y="80016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85389" y="86333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3720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53886" y="610652"/>
              <a:ext cx="245921" cy="465446"/>
            </a:xfrm>
            <a:custGeom>
              <a:avLst/>
              <a:gdLst/>
              <a:ahLst/>
              <a:cxnLst/>
              <a:rect l="0" t="0" r="0" b="0"/>
              <a:pathLst>
                <a:path w="245921" h="465446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9878" y="161453"/>
                  </a:lnTo>
                  <a:lnTo>
                    <a:pt x="13455" y="212785"/>
                  </a:lnTo>
                  <a:lnTo>
                    <a:pt x="19555" y="272749"/>
                  </a:lnTo>
                  <a:lnTo>
                    <a:pt x="20611" y="323620"/>
                  </a:lnTo>
                  <a:lnTo>
                    <a:pt x="15335" y="375738"/>
                  </a:lnTo>
                  <a:lnTo>
                    <a:pt x="5412" y="420751"/>
                  </a:lnTo>
                  <a:lnTo>
                    <a:pt x="11095" y="368892"/>
                  </a:lnTo>
                  <a:lnTo>
                    <a:pt x="19925" y="330140"/>
                  </a:lnTo>
                  <a:lnTo>
                    <a:pt x="43277" y="288131"/>
                  </a:lnTo>
                  <a:lnTo>
                    <a:pt x="57839" y="273118"/>
                  </a:lnTo>
                  <a:lnTo>
                    <a:pt x="76009" y="262546"/>
                  </a:lnTo>
                  <a:lnTo>
                    <a:pt x="95783" y="260187"/>
                  </a:lnTo>
                  <a:lnTo>
                    <a:pt x="148251" y="268204"/>
                  </a:lnTo>
                  <a:lnTo>
                    <a:pt x="171565" y="280639"/>
                  </a:lnTo>
                  <a:lnTo>
                    <a:pt x="219168" y="320056"/>
                  </a:lnTo>
                  <a:lnTo>
                    <a:pt x="240387" y="358799"/>
                  </a:lnTo>
                  <a:lnTo>
                    <a:pt x="244486" y="369051"/>
                  </a:lnTo>
                  <a:lnTo>
                    <a:pt x="245920" y="389801"/>
                  </a:lnTo>
                  <a:lnTo>
                    <a:pt x="241489" y="409551"/>
                  </a:lnTo>
                  <a:lnTo>
                    <a:pt x="231721" y="426128"/>
                  </a:lnTo>
                  <a:lnTo>
                    <a:pt x="207478" y="448614"/>
                  </a:lnTo>
                  <a:lnTo>
                    <a:pt x="166890" y="464506"/>
                  </a:lnTo>
                  <a:lnTo>
                    <a:pt x="117819" y="465445"/>
                  </a:lnTo>
                  <a:lnTo>
                    <a:pt x="58411" y="45411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60341" y="438657"/>
              <a:ext cx="225214" cy="217182"/>
            </a:xfrm>
            <a:custGeom>
              <a:avLst/>
              <a:gdLst/>
              <a:ahLst/>
              <a:cxnLst/>
              <a:rect l="0" t="0" r="0" b="0"/>
              <a:pathLst>
                <a:path w="225214" h="217182">
                  <a:moveTo>
                    <a:pt x="25172" y="3539"/>
                  </a:moveTo>
                  <a:lnTo>
                    <a:pt x="9530" y="21520"/>
                  </a:lnTo>
                  <a:lnTo>
                    <a:pt x="0" y="40842"/>
                  </a:lnTo>
                  <a:lnTo>
                    <a:pt x="1506" y="34157"/>
                  </a:lnTo>
                  <a:lnTo>
                    <a:pt x="20109" y="16251"/>
                  </a:lnTo>
                  <a:lnTo>
                    <a:pt x="47848" y="1716"/>
                  </a:lnTo>
                  <a:lnTo>
                    <a:pt x="68006" y="0"/>
                  </a:lnTo>
                  <a:lnTo>
                    <a:pt x="87493" y="4306"/>
                  </a:lnTo>
                  <a:lnTo>
                    <a:pt x="131963" y="32641"/>
                  </a:lnTo>
                  <a:lnTo>
                    <a:pt x="145944" y="52348"/>
                  </a:lnTo>
                  <a:lnTo>
                    <a:pt x="154887" y="76705"/>
                  </a:lnTo>
                  <a:lnTo>
                    <a:pt x="158862" y="103128"/>
                  </a:lnTo>
                  <a:lnTo>
                    <a:pt x="154390" y="127350"/>
                  </a:lnTo>
                  <a:lnTo>
                    <a:pt x="132455" y="171495"/>
                  </a:lnTo>
                  <a:lnTo>
                    <a:pt x="112462" y="197843"/>
                  </a:lnTo>
                  <a:lnTo>
                    <a:pt x="86131" y="214879"/>
                  </a:lnTo>
                  <a:lnTo>
                    <a:pt x="66303" y="217181"/>
                  </a:lnTo>
                  <a:lnTo>
                    <a:pt x="46961" y="213135"/>
                  </a:lnTo>
                  <a:lnTo>
                    <a:pt x="30567" y="203538"/>
                  </a:lnTo>
                  <a:lnTo>
                    <a:pt x="26429" y="195363"/>
                  </a:lnTo>
                  <a:lnTo>
                    <a:pt x="24951" y="173802"/>
                  </a:lnTo>
                  <a:lnTo>
                    <a:pt x="28534" y="165011"/>
                  </a:lnTo>
                  <a:lnTo>
                    <a:pt x="41874" y="152124"/>
                  </a:lnTo>
                  <a:lnTo>
                    <a:pt x="65740" y="145616"/>
                  </a:lnTo>
                  <a:lnTo>
                    <a:pt x="105822" y="145072"/>
                  </a:lnTo>
                  <a:lnTo>
                    <a:pt x="128867" y="150671"/>
                  </a:lnTo>
                  <a:lnTo>
                    <a:pt x="192319" y="177051"/>
                  </a:lnTo>
                  <a:lnTo>
                    <a:pt x="225213" y="182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32995" y="810694"/>
              <a:ext cx="126343" cy="18623"/>
            </a:xfrm>
            <a:custGeom>
              <a:avLst/>
              <a:gdLst/>
              <a:ahLst/>
              <a:cxnLst/>
              <a:rect l="0" t="0" r="0" b="0"/>
              <a:pathLst>
                <a:path w="126343" h="18623">
                  <a:moveTo>
                    <a:pt x="126342" y="0"/>
                  </a:moveTo>
                  <a:lnTo>
                    <a:pt x="71297" y="16788"/>
                  </a:lnTo>
                  <a:lnTo>
                    <a:pt x="35683" y="1862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22466" y="90545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234878" y="712603"/>
              <a:ext cx="324584" cy="389448"/>
            </a:xfrm>
            <a:custGeom>
              <a:avLst/>
              <a:gdLst/>
              <a:ahLst/>
              <a:cxnLst/>
              <a:rect l="0" t="0" r="0" b="0"/>
              <a:pathLst>
                <a:path w="324584" h="389448">
                  <a:moveTo>
                    <a:pt x="219298" y="55977"/>
                  </a:moveTo>
                  <a:lnTo>
                    <a:pt x="201317" y="31930"/>
                  </a:lnTo>
                  <a:lnTo>
                    <a:pt x="173806" y="11677"/>
                  </a:lnTo>
                  <a:lnTo>
                    <a:pt x="149557" y="1973"/>
                  </a:lnTo>
                  <a:lnTo>
                    <a:pt x="126300" y="0"/>
                  </a:lnTo>
                  <a:lnTo>
                    <a:pt x="105435" y="4192"/>
                  </a:lnTo>
                  <a:lnTo>
                    <a:pt x="80535" y="19706"/>
                  </a:lnTo>
                  <a:lnTo>
                    <a:pt x="58340" y="41461"/>
                  </a:lnTo>
                  <a:lnTo>
                    <a:pt x="22830" y="97335"/>
                  </a:lnTo>
                  <a:lnTo>
                    <a:pt x="7317" y="135042"/>
                  </a:lnTo>
                  <a:lnTo>
                    <a:pt x="0" y="189704"/>
                  </a:lnTo>
                  <a:lnTo>
                    <a:pt x="1675" y="245562"/>
                  </a:lnTo>
                  <a:lnTo>
                    <a:pt x="12924" y="301656"/>
                  </a:lnTo>
                  <a:lnTo>
                    <a:pt x="25801" y="323485"/>
                  </a:lnTo>
                  <a:lnTo>
                    <a:pt x="57074" y="356563"/>
                  </a:lnTo>
                  <a:lnTo>
                    <a:pt x="101423" y="377221"/>
                  </a:lnTo>
                  <a:lnTo>
                    <a:pt x="148310" y="389447"/>
                  </a:lnTo>
                  <a:lnTo>
                    <a:pt x="185397" y="388750"/>
                  </a:lnTo>
                  <a:lnTo>
                    <a:pt x="247286" y="373626"/>
                  </a:lnTo>
                  <a:lnTo>
                    <a:pt x="310229" y="345853"/>
                  </a:lnTo>
                  <a:lnTo>
                    <a:pt x="324583" y="340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499990" y="400082"/>
              <a:ext cx="227928" cy="329470"/>
            </a:xfrm>
            <a:custGeom>
              <a:avLst/>
              <a:gdLst/>
              <a:ahLst/>
              <a:cxnLst/>
              <a:rect l="0" t="0" r="0" b="0"/>
              <a:pathLst>
                <a:path w="227928" h="329470">
                  <a:moveTo>
                    <a:pt x="38414" y="0"/>
                  </a:moveTo>
                  <a:lnTo>
                    <a:pt x="9105" y="34898"/>
                  </a:lnTo>
                  <a:lnTo>
                    <a:pt x="1992" y="57235"/>
                  </a:lnTo>
                  <a:lnTo>
                    <a:pt x="0" y="74571"/>
                  </a:lnTo>
                  <a:lnTo>
                    <a:pt x="1106" y="74281"/>
                  </a:lnTo>
                  <a:lnTo>
                    <a:pt x="6625" y="65769"/>
                  </a:lnTo>
                  <a:lnTo>
                    <a:pt x="16876" y="54187"/>
                  </a:lnTo>
                  <a:lnTo>
                    <a:pt x="41391" y="40102"/>
                  </a:lnTo>
                  <a:lnTo>
                    <a:pt x="76471" y="28520"/>
                  </a:lnTo>
                  <a:lnTo>
                    <a:pt x="99782" y="30613"/>
                  </a:lnTo>
                  <a:lnTo>
                    <a:pt x="120671" y="39342"/>
                  </a:lnTo>
                  <a:lnTo>
                    <a:pt x="145585" y="58581"/>
                  </a:lnTo>
                  <a:lnTo>
                    <a:pt x="166614" y="85988"/>
                  </a:lnTo>
                  <a:lnTo>
                    <a:pt x="194232" y="142692"/>
                  </a:lnTo>
                  <a:lnTo>
                    <a:pt x="203125" y="183179"/>
                  </a:lnTo>
                  <a:lnTo>
                    <a:pt x="200171" y="219222"/>
                  </a:lnTo>
                  <a:lnTo>
                    <a:pt x="173940" y="273494"/>
                  </a:lnTo>
                  <a:lnTo>
                    <a:pt x="159479" y="293519"/>
                  </a:lnTo>
                  <a:lnTo>
                    <a:pt x="131606" y="316776"/>
                  </a:lnTo>
                  <a:lnTo>
                    <a:pt x="111418" y="327183"/>
                  </a:lnTo>
                  <a:lnTo>
                    <a:pt x="87628" y="329469"/>
                  </a:lnTo>
                  <a:lnTo>
                    <a:pt x="62626" y="325415"/>
                  </a:lnTo>
                  <a:lnTo>
                    <a:pt x="39817" y="315815"/>
                  </a:lnTo>
                  <a:lnTo>
                    <a:pt x="24219" y="300629"/>
                  </a:lnTo>
                  <a:lnTo>
                    <a:pt x="18423" y="291667"/>
                  </a:lnTo>
                  <a:lnTo>
                    <a:pt x="15101" y="272350"/>
                  </a:lnTo>
                  <a:lnTo>
                    <a:pt x="15853" y="262285"/>
                  </a:lnTo>
                  <a:lnTo>
                    <a:pt x="19864" y="254405"/>
                  </a:lnTo>
                  <a:lnTo>
                    <a:pt x="33679" y="242531"/>
                  </a:lnTo>
                  <a:lnTo>
                    <a:pt x="54637" y="239593"/>
                  </a:lnTo>
                  <a:lnTo>
                    <a:pt x="100630" y="247239"/>
                  </a:lnTo>
                  <a:lnTo>
                    <a:pt x="162435" y="274873"/>
                  </a:lnTo>
                  <a:lnTo>
                    <a:pt x="218364" y="301382"/>
                  </a:lnTo>
                  <a:lnTo>
                    <a:pt x="22792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97283" y="1168663"/>
            <a:ext cx="389130" cy="379027"/>
            <a:chOff x="1697283" y="1168663"/>
            <a:chExt cx="389130" cy="379027"/>
          </a:xfrm>
        </p:grpSpPr>
        <p:sp>
          <p:nvSpPr>
            <p:cNvPr id="18" name="Freeform 17"/>
            <p:cNvSpPr/>
            <p:nvPr/>
          </p:nvSpPr>
          <p:spPr>
            <a:xfrm>
              <a:off x="1697283" y="1168663"/>
              <a:ext cx="18394" cy="379027"/>
            </a:xfrm>
            <a:custGeom>
              <a:avLst/>
              <a:gdLst/>
              <a:ahLst/>
              <a:cxnLst/>
              <a:rect l="0" t="0" r="0" b="0"/>
              <a:pathLst>
                <a:path w="18394" h="379027">
                  <a:moveTo>
                    <a:pt x="8333" y="0"/>
                  </a:moveTo>
                  <a:lnTo>
                    <a:pt x="0" y="60383"/>
                  </a:lnTo>
                  <a:lnTo>
                    <a:pt x="3828" y="121632"/>
                  </a:lnTo>
                  <a:lnTo>
                    <a:pt x="8613" y="181997"/>
                  </a:lnTo>
                  <a:lnTo>
                    <a:pt x="16490" y="236381"/>
                  </a:lnTo>
                  <a:lnTo>
                    <a:pt x="18393" y="297167"/>
                  </a:lnTo>
                  <a:lnTo>
                    <a:pt x="17599" y="350724"/>
                  </a:lnTo>
                  <a:lnTo>
                    <a:pt x="833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38796" y="1189913"/>
              <a:ext cx="247617" cy="332571"/>
            </a:xfrm>
            <a:custGeom>
              <a:avLst/>
              <a:gdLst/>
              <a:ahLst/>
              <a:cxnLst/>
              <a:rect l="0" t="0" r="0" b="0"/>
              <a:pathLst>
                <a:path w="247617" h="332571">
                  <a:moveTo>
                    <a:pt x="224789" y="10335"/>
                  </a:moveTo>
                  <a:lnTo>
                    <a:pt x="182097" y="7216"/>
                  </a:lnTo>
                  <a:lnTo>
                    <a:pt x="121551" y="782"/>
                  </a:lnTo>
                  <a:lnTo>
                    <a:pt x="66573" y="0"/>
                  </a:lnTo>
                  <a:lnTo>
                    <a:pt x="16242" y="5434"/>
                  </a:lnTo>
                  <a:lnTo>
                    <a:pt x="8548" y="11747"/>
                  </a:lnTo>
                  <a:lnTo>
                    <a:pt x="0" y="31240"/>
                  </a:lnTo>
                  <a:lnTo>
                    <a:pt x="777" y="68522"/>
                  </a:lnTo>
                  <a:lnTo>
                    <a:pt x="14760" y="125492"/>
                  </a:lnTo>
                  <a:lnTo>
                    <a:pt x="18089" y="136240"/>
                  </a:lnTo>
                  <a:lnTo>
                    <a:pt x="23818" y="142235"/>
                  </a:lnTo>
                  <a:lnTo>
                    <a:pt x="31147" y="145062"/>
                  </a:lnTo>
                  <a:lnTo>
                    <a:pt x="39542" y="145776"/>
                  </a:lnTo>
                  <a:lnTo>
                    <a:pt x="58229" y="140331"/>
                  </a:lnTo>
                  <a:lnTo>
                    <a:pt x="80572" y="132452"/>
                  </a:lnTo>
                  <a:lnTo>
                    <a:pt x="124867" y="129186"/>
                  </a:lnTo>
                  <a:lnTo>
                    <a:pt x="165807" y="136277"/>
                  </a:lnTo>
                  <a:lnTo>
                    <a:pt x="185317" y="146638"/>
                  </a:lnTo>
                  <a:lnTo>
                    <a:pt x="209454" y="171214"/>
                  </a:lnTo>
                  <a:lnTo>
                    <a:pt x="243686" y="231693"/>
                  </a:lnTo>
                  <a:lnTo>
                    <a:pt x="247616" y="255725"/>
                  </a:lnTo>
                  <a:lnTo>
                    <a:pt x="244293" y="279665"/>
                  </a:lnTo>
                  <a:lnTo>
                    <a:pt x="229268" y="306296"/>
                  </a:lnTo>
                  <a:lnTo>
                    <a:pt x="216641" y="321638"/>
                  </a:lnTo>
                  <a:lnTo>
                    <a:pt x="196991" y="330016"/>
                  </a:lnTo>
                  <a:lnTo>
                    <a:pt x="173830" y="332570"/>
                  </a:lnTo>
                  <a:lnTo>
                    <a:pt x="119726" y="321672"/>
                  </a:lnTo>
                  <a:lnTo>
                    <a:pt x="77390" y="305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979564" y="1568746"/>
            <a:ext cx="505369" cy="355252"/>
            <a:chOff x="2979564" y="1568746"/>
            <a:chExt cx="505369" cy="355252"/>
          </a:xfrm>
        </p:grpSpPr>
        <p:sp>
          <p:nvSpPr>
            <p:cNvPr id="21" name="Freeform 20"/>
            <p:cNvSpPr/>
            <p:nvPr/>
          </p:nvSpPr>
          <p:spPr>
            <a:xfrm>
              <a:off x="2979564" y="156874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4940" y="16767"/>
                  </a:lnTo>
                  <a:lnTo>
                    <a:pt x="7042" y="77921"/>
                  </a:lnTo>
                  <a:lnTo>
                    <a:pt x="2607" y="128892"/>
                  </a:lnTo>
                  <a:lnTo>
                    <a:pt x="515" y="188630"/>
                  </a:lnTo>
                  <a:lnTo>
                    <a:pt x="102" y="24549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48020" y="1606682"/>
              <a:ext cx="336913" cy="317316"/>
            </a:xfrm>
            <a:custGeom>
              <a:avLst/>
              <a:gdLst/>
              <a:ahLst/>
              <a:cxnLst/>
              <a:rect l="0" t="0" r="0" b="0"/>
              <a:pathLst>
                <a:path w="336913" h="317316">
                  <a:moveTo>
                    <a:pt x="0" y="35763"/>
                  </a:moveTo>
                  <a:lnTo>
                    <a:pt x="17981" y="20122"/>
                  </a:lnTo>
                  <a:lnTo>
                    <a:pt x="64153" y="919"/>
                  </a:lnTo>
                  <a:lnTo>
                    <a:pt x="84665" y="0"/>
                  </a:lnTo>
                  <a:lnTo>
                    <a:pt x="105479" y="4661"/>
                  </a:lnTo>
                  <a:lnTo>
                    <a:pt x="135759" y="20439"/>
                  </a:lnTo>
                  <a:lnTo>
                    <a:pt x="152364" y="33241"/>
                  </a:lnTo>
                  <a:lnTo>
                    <a:pt x="169277" y="59192"/>
                  </a:lnTo>
                  <a:lnTo>
                    <a:pt x="184303" y="108978"/>
                  </a:lnTo>
                  <a:lnTo>
                    <a:pt x="185365" y="170805"/>
                  </a:lnTo>
                  <a:lnTo>
                    <a:pt x="174656" y="222835"/>
                  </a:lnTo>
                  <a:lnTo>
                    <a:pt x="159115" y="250549"/>
                  </a:lnTo>
                  <a:lnTo>
                    <a:pt x="119119" y="295220"/>
                  </a:lnTo>
                  <a:lnTo>
                    <a:pt x="92617" y="310861"/>
                  </a:lnTo>
                  <a:lnTo>
                    <a:pt x="56948" y="317315"/>
                  </a:lnTo>
                  <a:lnTo>
                    <a:pt x="33499" y="312586"/>
                  </a:lnTo>
                  <a:lnTo>
                    <a:pt x="22333" y="308049"/>
                  </a:lnTo>
                  <a:lnTo>
                    <a:pt x="14889" y="299175"/>
                  </a:lnTo>
                  <a:lnTo>
                    <a:pt x="6617" y="273718"/>
                  </a:lnTo>
                  <a:lnTo>
                    <a:pt x="7550" y="237680"/>
                  </a:lnTo>
                  <a:lnTo>
                    <a:pt x="20825" y="204775"/>
                  </a:lnTo>
                  <a:lnTo>
                    <a:pt x="36162" y="189648"/>
                  </a:lnTo>
                  <a:lnTo>
                    <a:pt x="45165" y="183977"/>
                  </a:lnTo>
                  <a:lnTo>
                    <a:pt x="64527" y="180795"/>
                  </a:lnTo>
                  <a:lnTo>
                    <a:pt x="84831" y="184450"/>
                  </a:lnTo>
                  <a:lnTo>
                    <a:pt x="136950" y="212332"/>
                  </a:lnTo>
                  <a:lnTo>
                    <a:pt x="197857" y="246477"/>
                  </a:lnTo>
                  <a:lnTo>
                    <a:pt x="253566" y="273042"/>
                  </a:lnTo>
                  <a:lnTo>
                    <a:pt x="303075" y="285057"/>
                  </a:lnTo>
                  <a:lnTo>
                    <a:pt x="336912" y="288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864165" y="1586978"/>
            <a:ext cx="2979566" cy="771406"/>
            <a:chOff x="4864165" y="1586978"/>
            <a:chExt cx="2979566" cy="771406"/>
          </a:xfrm>
        </p:grpSpPr>
        <p:sp>
          <p:nvSpPr>
            <p:cNvPr id="24" name="Freeform 23"/>
            <p:cNvSpPr/>
            <p:nvPr/>
          </p:nvSpPr>
          <p:spPr>
            <a:xfrm>
              <a:off x="4864165" y="1800373"/>
              <a:ext cx="31587" cy="400083"/>
            </a:xfrm>
            <a:custGeom>
              <a:avLst/>
              <a:gdLst/>
              <a:ahLst/>
              <a:cxnLst/>
              <a:rect l="0" t="0" r="0" b="0"/>
              <a:pathLst>
                <a:path w="31587" h="400083">
                  <a:moveTo>
                    <a:pt x="31586" y="0"/>
                  </a:moveTo>
                  <a:lnTo>
                    <a:pt x="23253" y="54144"/>
                  </a:lnTo>
                  <a:lnTo>
                    <a:pt x="21491" y="114680"/>
                  </a:lnTo>
                  <a:lnTo>
                    <a:pt x="21186" y="165650"/>
                  </a:lnTo>
                  <a:lnTo>
                    <a:pt x="21096" y="217797"/>
                  </a:lnTo>
                  <a:lnTo>
                    <a:pt x="21069" y="270293"/>
                  </a:lnTo>
                  <a:lnTo>
                    <a:pt x="13824" y="332028"/>
                  </a:lnTo>
                  <a:lnTo>
                    <a:pt x="8060" y="379924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09099" y="1857309"/>
              <a:ext cx="244622" cy="410301"/>
            </a:xfrm>
            <a:custGeom>
              <a:avLst/>
              <a:gdLst/>
              <a:ahLst/>
              <a:cxnLst/>
              <a:rect l="0" t="0" r="0" b="0"/>
              <a:pathLst>
                <a:path w="244622" h="410301">
                  <a:moveTo>
                    <a:pt x="2466" y="100991"/>
                  </a:moveTo>
                  <a:lnTo>
                    <a:pt x="22709" y="57028"/>
                  </a:lnTo>
                  <a:lnTo>
                    <a:pt x="49791" y="24804"/>
                  </a:lnTo>
                  <a:lnTo>
                    <a:pt x="67953" y="10198"/>
                  </a:lnTo>
                  <a:lnTo>
                    <a:pt x="90842" y="2147"/>
                  </a:lnTo>
                  <a:lnTo>
                    <a:pt x="103497" y="0"/>
                  </a:lnTo>
                  <a:lnTo>
                    <a:pt x="123798" y="3854"/>
                  </a:lnTo>
                  <a:lnTo>
                    <a:pt x="148380" y="19177"/>
                  </a:lnTo>
                  <a:lnTo>
                    <a:pt x="163243" y="34214"/>
                  </a:lnTo>
                  <a:lnTo>
                    <a:pt x="177647" y="56494"/>
                  </a:lnTo>
                  <a:lnTo>
                    <a:pt x="187732" y="95346"/>
                  </a:lnTo>
                  <a:lnTo>
                    <a:pt x="190720" y="147672"/>
                  </a:lnTo>
                  <a:lnTo>
                    <a:pt x="186016" y="196451"/>
                  </a:lnTo>
                  <a:lnTo>
                    <a:pt x="177214" y="246129"/>
                  </a:lnTo>
                  <a:lnTo>
                    <a:pt x="162589" y="305742"/>
                  </a:lnTo>
                  <a:lnTo>
                    <a:pt x="138383" y="349406"/>
                  </a:lnTo>
                  <a:lnTo>
                    <a:pt x="111072" y="380908"/>
                  </a:lnTo>
                  <a:lnTo>
                    <a:pt x="84558" y="396969"/>
                  </a:lnTo>
                  <a:lnTo>
                    <a:pt x="54475" y="409137"/>
                  </a:lnTo>
                  <a:lnTo>
                    <a:pt x="33769" y="410300"/>
                  </a:lnTo>
                  <a:lnTo>
                    <a:pt x="23335" y="408973"/>
                  </a:lnTo>
                  <a:lnTo>
                    <a:pt x="15209" y="404578"/>
                  </a:lnTo>
                  <a:lnTo>
                    <a:pt x="3060" y="390337"/>
                  </a:lnTo>
                  <a:lnTo>
                    <a:pt x="0" y="369189"/>
                  </a:lnTo>
                  <a:lnTo>
                    <a:pt x="3709" y="346532"/>
                  </a:lnTo>
                  <a:lnTo>
                    <a:pt x="18952" y="320623"/>
                  </a:lnTo>
                  <a:lnTo>
                    <a:pt x="48183" y="290907"/>
                  </a:lnTo>
                  <a:lnTo>
                    <a:pt x="57510" y="283754"/>
                  </a:lnTo>
                  <a:lnTo>
                    <a:pt x="83472" y="275806"/>
                  </a:lnTo>
                  <a:lnTo>
                    <a:pt x="127853" y="274451"/>
                  </a:lnTo>
                  <a:lnTo>
                    <a:pt x="184771" y="284473"/>
                  </a:lnTo>
                  <a:lnTo>
                    <a:pt x="244621" y="290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48435" y="1618246"/>
              <a:ext cx="242156" cy="206272"/>
            </a:xfrm>
            <a:custGeom>
              <a:avLst/>
              <a:gdLst/>
              <a:ahLst/>
              <a:cxnLst/>
              <a:rect l="0" t="0" r="0" b="0"/>
              <a:pathLst>
                <a:path w="242156" h="206272">
                  <a:moveTo>
                    <a:pt x="0" y="66313"/>
                  </a:moveTo>
                  <a:lnTo>
                    <a:pt x="9575" y="35031"/>
                  </a:lnTo>
                  <a:lnTo>
                    <a:pt x="20244" y="18875"/>
                  </a:lnTo>
                  <a:lnTo>
                    <a:pt x="35903" y="7015"/>
                  </a:lnTo>
                  <a:lnTo>
                    <a:pt x="44992" y="2214"/>
                  </a:lnTo>
                  <a:lnTo>
                    <a:pt x="64451" y="0"/>
                  </a:lnTo>
                  <a:lnTo>
                    <a:pt x="105538" y="8111"/>
                  </a:lnTo>
                  <a:lnTo>
                    <a:pt x="123335" y="20558"/>
                  </a:lnTo>
                  <a:lnTo>
                    <a:pt x="131356" y="28791"/>
                  </a:lnTo>
                  <a:lnTo>
                    <a:pt x="140269" y="50417"/>
                  </a:lnTo>
                  <a:lnTo>
                    <a:pt x="152526" y="107720"/>
                  </a:lnTo>
                  <a:lnTo>
                    <a:pt x="150457" y="129170"/>
                  </a:lnTo>
                  <a:lnTo>
                    <a:pt x="137127" y="160976"/>
                  </a:lnTo>
                  <a:lnTo>
                    <a:pt x="118359" y="187038"/>
                  </a:lnTo>
                  <a:lnTo>
                    <a:pt x="92391" y="203989"/>
                  </a:lnTo>
                  <a:lnTo>
                    <a:pt x="72648" y="206271"/>
                  </a:lnTo>
                  <a:lnTo>
                    <a:pt x="62470" y="205242"/>
                  </a:lnTo>
                  <a:lnTo>
                    <a:pt x="56855" y="199876"/>
                  </a:lnTo>
                  <a:lnTo>
                    <a:pt x="54281" y="191620"/>
                  </a:lnTo>
                  <a:lnTo>
                    <a:pt x="53735" y="181437"/>
                  </a:lnTo>
                  <a:lnTo>
                    <a:pt x="59367" y="163883"/>
                  </a:lnTo>
                  <a:lnTo>
                    <a:pt x="64144" y="155926"/>
                  </a:lnTo>
                  <a:lnTo>
                    <a:pt x="72009" y="151791"/>
                  </a:lnTo>
                  <a:lnTo>
                    <a:pt x="93225" y="150317"/>
                  </a:lnTo>
                  <a:lnTo>
                    <a:pt x="150317" y="170298"/>
                  </a:lnTo>
                  <a:lnTo>
                    <a:pt x="204127" y="185379"/>
                  </a:lnTo>
                  <a:lnTo>
                    <a:pt x="242155" y="203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22217" y="191618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12652" y="15522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27461" y="202147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4468" y="16789"/>
                  </a:lnTo>
                  <a:lnTo>
                    <a:pt x="75000" y="26084"/>
                  </a:lnTo>
                  <a:lnTo>
                    <a:pt x="19134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06487" y="1926715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20243" y="43962"/>
                  </a:lnTo>
                  <a:lnTo>
                    <a:pt x="59898" y="99858"/>
                  </a:lnTo>
                  <a:lnTo>
                    <a:pt x="117916" y="151613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38072" y="1916186"/>
              <a:ext cx="221100" cy="442198"/>
            </a:xfrm>
            <a:custGeom>
              <a:avLst/>
              <a:gdLst/>
              <a:ahLst/>
              <a:cxnLst/>
              <a:rect l="0" t="0" r="0" b="0"/>
              <a:pathLst>
                <a:path w="221100" h="442198">
                  <a:moveTo>
                    <a:pt x="221099" y="0"/>
                  </a:moveTo>
                  <a:lnTo>
                    <a:pt x="211524" y="24047"/>
                  </a:lnTo>
                  <a:lnTo>
                    <a:pt x="174943" y="83446"/>
                  </a:lnTo>
                  <a:lnTo>
                    <a:pt x="147294" y="137409"/>
                  </a:lnTo>
                  <a:lnTo>
                    <a:pt x="119526" y="197556"/>
                  </a:lnTo>
                  <a:lnTo>
                    <a:pt x="87664" y="255884"/>
                  </a:lnTo>
                  <a:lnTo>
                    <a:pt x="62463" y="314754"/>
                  </a:lnTo>
                  <a:lnTo>
                    <a:pt x="34955" y="371790"/>
                  </a:lnTo>
                  <a:lnTo>
                    <a:pt x="11435" y="42447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11813" y="1629550"/>
              <a:ext cx="242157" cy="250228"/>
            </a:xfrm>
            <a:custGeom>
              <a:avLst/>
              <a:gdLst/>
              <a:ahLst/>
              <a:cxnLst/>
              <a:rect l="0" t="0" r="0" b="0"/>
              <a:pathLst>
                <a:path w="242157" h="250228">
                  <a:moveTo>
                    <a:pt x="0" y="44481"/>
                  </a:moveTo>
                  <a:lnTo>
                    <a:pt x="37086" y="9734"/>
                  </a:lnTo>
                  <a:lnTo>
                    <a:pt x="55088" y="572"/>
                  </a:lnTo>
                  <a:lnTo>
                    <a:pt x="64801" y="0"/>
                  </a:lnTo>
                  <a:lnTo>
                    <a:pt x="84953" y="5604"/>
                  </a:lnTo>
                  <a:lnTo>
                    <a:pt x="118080" y="28266"/>
                  </a:lnTo>
                  <a:lnTo>
                    <a:pt x="138842" y="49555"/>
                  </a:lnTo>
                  <a:lnTo>
                    <a:pt x="156931" y="90716"/>
                  </a:lnTo>
                  <a:lnTo>
                    <a:pt x="166180" y="143561"/>
                  </a:lnTo>
                  <a:lnTo>
                    <a:pt x="161205" y="168065"/>
                  </a:lnTo>
                  <a:lnTo>
                    <a:pt x="138472" y="221932"/>
                  </a:lnTo>
                  <a:lnTo>
                    <a:pt x="122375" y="238772"/>
                  </a:lnTo>
                  <a:lnTo>
                    <a:pt x="100402" y="247815"/>
                  </a:lnTo>
                  <a:lnTo>
                    <a:pt x="87992" y="250227"/>
                  </a:lnTo>
                  <a:lnTo>
                    <a:pt x="67964" y="246668"/>
                  </a:lnTo>
                  <a:lnTo>
                    <a:pt x="59347" y="242443"/>
                  </a:lnTo>
                  <a:lnTo>
                    <a:pt x="46654" y="228390"/>
                  </a:lnTo>
                  <a:lnTo>
                    <a:pt x="41631" y="219729"/>
                  </a:lnTo>
                  <a:lnTo>
                    <a:pt x="39170" y="200748"/>
                  </a:lnTo>
                  <a:lnTo>
                    <a:pt x="40151" y="190773"/>
                  </a:lnTo>
                  <a:lnTo>
                    <a:pt x="45485" y="182953"/>
                  </a:lnTo>
                  <a:lnTo>
                    <a:pt x="63889" y="171144"/>
                  </a:lnTo>
                  <a:lnTo>
                    <a:pt x="84547" y="168236"/>
                  </a:lnTo>
                  <a:lnTo>
                    <a:pt x="147428" y="182048"/>
                  </a:lnTo>
                  <a:lnTo>
                    <a:pt x="210573" y="199349"/>
                  </a:lnTo>
                  <a:lnTo>
                    <a:pt x="242156" y="202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38238" y="186354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27710" y="197935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5647" y="16788"/>
                  </a:lnTo>
                  <a:lnTo>
                    <a:pt x="4159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59378" y="1726673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9" y="150440"/>
                  </a:lnTo>
                  <a:lnTo>
                    <a:pt x="5628" y="211471"/>
                  </a:lnTo>
                  <a:lnTo>
                    <a:pt x="9077" y="274008"/>
                  </a:lnTo>
                  <a:lnTo>
                    <a:pt x="10099" y="331402"/>
                  </a:lnTo>
                  <a:lnTo>
                    <a:pt x="3208" y="394792"/>
                  </a:lnTo>
                  <a:lnTo>
                    <a:pt x="634" y="44301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0582" y="1762721"/>
              <a:ext cx="292769" cy="443872"/>
            </a:xfrm>
            <a:custGeom>
              <a:avLst/>
              <a:gdLst/>
              <a:ahLst/>
              <a:cxnLst/>
              <a:rect l="0" t="0" r="0" b="0"/>
              <a:pathLst>
                <a:path w="292769" h="443872">
                  <a:moveTo>
                    <a:pt x="216237" y="6066"/>
                  </a:moveTo>
                  <a:lnTo>
                    <a:pt x="157619" y="6066"/>
                  </a:lnTo>
                  <a:lnTo>
                    <a:pt x="97380" y="4896"/>
                  </a:lnTo>
                  <a:lnTo>
                    <a:pt x="60527" y="0"/>
                  </a:lnTo>
                  <a:lnTo>
                    <a:pt x="38238" y="2590"/>
                  </a:lnTo>
                  <a:lnTo>
                    <a:pt x="19753" y="10760"/>
                  </a:lnTo>
                  <a:lnTo>
                    <a:pt x="11548" y="16215"/>
                  </a:lnTo>
                  <a:lnTo>
                    <a:pt x="6078" y="24530"/>
                  </a:lnTo>
                  <a:lnTo>
                    <a:pt x="0" y="46248"/>
                  </a:lnTo>
                  <a:lnTo>
                    <a:pt x="4112" y="103688"/>
                  </a:lnTo>
                  <a:lnTo>
                    <a:pt x="12697" y="164154"/>
                  </a:lnTo>
                  <a:lnTo>
                    <a:pt x="14641" y="190191"/>
                  </a:lnTo>
                  <a:lnTo>
                    <a:pt x="18668" y="196667"/>
                  </a:lnTo>
                  <a:lnTo>
                    <a:pt x="24862" y="198644"/>
                  </a:lnTo>
                  <a:lnTo>
                    <a:pt x="83246" y="184395"/>
                  </a:lnTo>
                  <a:lnTo>
                    <a:pt x="141873" y="176472"/>
                  </a:lnTo>
                  <a:lnTo>
                    <a:pt x="181335" y="180689"/>
                  </a:lnTo>
                  <a:lnTo>
                    <a:pt x="215254" y="194937"/>
                  </a:lnTo>
                  <a:lnTo>
                    <a:pt x="241942" y="213976"/>
                  </a:lnTo>
                  <a:lnTo>
                    <a:pt x="270751" y="257011"/>
                  </a:lnTo>
                  <a:lnTo>
                    <a:pt x="292768" y="316753"/>
                  </a:lnTo>
                  <a:lnTo>
                    <a:pt x="292595" y="357564"/>
                  </a:lnTo>
                  <a:lnTo>
                    <a:pt x="285134" y="393703"/>
                  </a:lnTo>
                  <a:lnTo>
                    <a:pt x="269926" y="421049"/>
                  </a:lnTo>
                  <a:lnTo>
                    <a:pt x="247898" y="433438"/>
                  </a:lnTo>
                  <a:lnTo>
                    <a:pt x="205730" y="443871"/>
                  </a:lnTo>
                  <a:lnTo>
                    <a:pt x="166720" y="443842"/>
                  </a:lnTo>
                  <a:lnTo>
                    <a:pt x="105297" y="428964"/>
                  </a:lnTo>
                  <a:lnTo>
                    <a:pt x="70493" y="405110"/>
                  </a:lnTo>
                  <a:lnTo>
                    <a:pt x="47780" y="38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99920" y="1586978"/>
              <a:ext cx="243811" cy="272553"/>
            </a:xfrm>
            <a:custGeom>
              <a:avLst/>
              <a:gdLst/>
              <a:ahLst/>
              <a:cxnLst/>
              <a:rect l="0" t="0" r="0" b="0"/>
              <a:pathLst>
                <a:path w="243811" h="272553">
                  <a:moveTo>
                    <a:pt x="1655" y="44939"/>
                  </a:moveTo>
                  <a:lnTo>
                    <a:pt x="12833" y="28171"/>
                  </a:lnTo>
                  <a:lnTo>
                    <a:pt x="27680" y="16819"/>
                  </a:lnTo>
                  <a:lnTo>
                    <a:pt x="65808" y="0"/>
                  </a:lnTo>
                  <a:lnTo>
                    <a:pt x="89439" y="1959"/>
                  </a:lnTo>
                  <a:lnTo>
                    <a:pt x="113199" y="10629"/>
                  </a:lnTo>
                  <a:lnTo>
                    <a:pt x="155048" y="41995"/>
                  </a:lnTo>
                  <a:lnTo>
                    <a:pt x="171237" y="68243"/>
                  </a:lnTo>
                  <a:lnTo>
                    <a:pt x="177854" y="103836"/>
                  </a:lnTo>
                  <a:lnTo>
                    <a:pt x="174224" y="144018"/>
                  </a:lnTo>
                  <a:lnTo>
                    <a:pt x="154112" y="197178"/>
                  </a:lnTo>
                  <a:lnTo>
                    <a:pt x="120720" y="240259"/>
                  </a:lnTo>
                  <a:lnTo>
                    <a:pt x="94256" y="262169"/>
                  </a:lnTo>
                  <a:lnTo>
                    <a:pt x="71276" y="270167"/>
                  </a:lnTo>
                  <a:lnTo>
                    <a:pt x="46636" y="272552"/>
                  </a:lnTo>
                  <a:lnTo>
                    <a:pt x="23986" y="269713"/>
                  </a:lnTo>
                  <a:lnTo>
                    <a:pt x="15373" y="264978"/>
                  </a:lnTo>
                  <a:lnTo>
                    <a:pt x="2682" y="250359"/>
                  </a:lnTo>
                  <a:lnTo>
                    <a:pt x="0" y="241547"/>
                  </a:lnTo>
                  <a:lnTo>
                    <a:pt x="140" y="222397"/>
                  </a:lnTo>
                  <a:lnTo>
                    <a:pt x="7221" y="205307"/>
                  </a:lnTo>
                  <a:lnTo>
                    <a:pt x="12384" y="197475"/>
                  </a:lnTo>
                  <a:lnTo>
                    <a:pt x="20506" y="193423"/>
                  </a:lnTo>
                  <a:lnTo>
                    <a:pt x="42008" y="192040"/>
                  </a:lnTo>
                  <a:lnTo>
                    <a:pt x="74833" y="203428"/>
                  </a:lnTo>
                  <a:lnTo>
                    <a:pt x="127928" y="234988"/>
                  </a:lnTo>
                  <a:lnTo>
                    <a:pt x="170097" y="257044"/>
                  </a:lnTo>
                  <a:lnTo>
                    <a:pt x="224845" y="264853"/>
                  </a:lnTo>
                  <a:lnTo>
                    <a:pt x="243810" y="266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53596" y="2966959"/>
            <a:ext cx="1979358" cy="612731"/>
            <a:chOff x="4653596" y="2966959"/>
            <a:chExt cx="1979358" cy="612731"/>
          </a:xfrm>
        </p:grpSpPr>
        <p:sp>
          <p:nvSpPr>
            <p:cNvPr id="38" name="Freeform 37"/>
            <p:cNvSpPr/>
            <p:nvPr/>
          </p:nvSpPr>
          <p:spPr>
            <a:xfrm>
              <a:off x="4653596" y="3074321"/>
              <a:ext cx="42114" cy="389555"/>
            </a:xfrm>
            <a:custGeom>
              <a:avLst/>
              <a:gdLst/>
              <a:ahLst/>
              <a:cxnLst/>
              <a:rect l="0" t="0" r="0" b="0"/>
              <a:pathLst>
                <a:path w="42114" h="389555">
                  <a:moveTo>
                    <a:pt x="42113" y="0"/>
                  </a:moveTo>
                  <a:lnTo>
                    <a:pt x="33048" y="58617"/>
                  </a:lnTo>
                  <a:lnTo>
                    <a:pt x="24638" y="107895"/>
                  </a:lnTo>
                  <a:lnTo>
                    <a:pt x="20948" y="161820"/>
                  </a:lnTo>
                  <a:lnTo>
                    <a:pt x="14136" y="221082"/>
                  </a:lnTo>
                  <a:lnTo>
                    <a:pt x="11597" y="276205"/>
                  </a:lnTo>
                  <a:lnTo>
                    <a:pt x="9675" y="32724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79979" y="3095378"/>
              <a:ext cx="73701" cy="421141"/>
            </a:xfrm>
            <a:custGeom>
              <a:avLst/>
              <a:gdLst/>
              <a:ahLst/>
              <a:cxnLst/>
              <a:rect l="0" t="0" r="0" b="0"/>
              <a:pathLst>
                <a:path w="73701" h="421141">
                  <a:moveTo>
                    <a:pt x="73700" y="0"/>
                  </a:moveTo>
                  <a:lnTo>
                    <a:pt x="56911" y="56214"/>
                  </a:lnTo>
                  <a:lnTo>
                    <a:pt x="50366" y="114786"/>
                  </a:lnTo>
                  <a:lnTo>
                    <a:pt x="38155" y="166173"/>
                  </a:lnTo>
                  <a:lnTo>
                    <a:pt x="27943" y="216133"/>
                  </a:lnTo>
                  <a:lnTo>
                    <a:pt x="17508" y="269800"/>
                  </a:lnTo>
                  <a:lnTo>
                    <a:pt x="12596" y="322746"/>
                  </a:lnTo>
                  <a:lnTo>
                    <a:pt x="3701" y="38229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10877" y="3105906"/>
              <a:ext cx="211217" cy="296250"/>
            </a:xfrm>
            <a:custGeom>
              <a:avLst/>
              <a:gdLst/>
              <a:ahLst/>
              <a:cxnLst/>
              <a:rect l="0" t="0" r="0" b="0"/>
              <a:pathLst>
                <a:path w="211217" h="296250">
                  <a:moveTo>
                    <a:pt x="211216" y="200042"/>
                  </a:moveTo>
                  <a:lnTo>
                    <a:pt x="150105" y="226406"/>
                  </a:lnTo>
                  <a:lnTo>
                    <a:pt x="90085" y="259940"/>
                  </a:lnTo>
                  <a:lnTo>
                    <a:pt x="32918" y="291710"/>
                  </a:lnTo>
                  <a:lnTo>
                    <a:pt x="22160" y="296249"/>
                  </a:lnTo>
                  <a:lnTo>
                    <a:pt x="13819" y="295765"/>
                  </a:lnTo>
                  <a:lnTo>
                    <a:pt x="7088" y="291934"/>
                  </a:lnTo>
                  <a:lnTo>
                    <a:pt x="1431" y="285869"/>
                  </a:lnTo>
                  <a:lnTo>
                    <a:pt x="0" y="277147"/>
                  </a:lnTo>
                  <a:lnTo>
                    <a:pt x="4648" y="254978"/>
                  </a:lnTo>
                  <a:lnTo>
                    <a:pt x="30101" y="200344"/>
                  </a:lnTo>
                  <a:lnTo>
                    <a:pt x="57904" y="139034"/>
                  </a:lnTo>
                  <a:lnTo>
                    <a:pt x="92039" y="75602"/>
                  </a:lnTo>
                  <a:lnTo>
                    <a:pt x="115554" y="24427"/>
                  </a:lnTo>
                  <a:lnTo>
                    <a:pt x="126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37948" y="3095378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52642" y="0"/>
                  </a:moveTo>
                  <a:lnTo>
                    <a:pt x="37988" y="55141"/>
                  </a:lnTo>
                  <a:lnTo>
                    <a:pt x="31680" y="110934"/>
                  </a:lnTo>
                  <a:lnTo>
                    <a:pt x="23502" y="163202"/>
                  </a:lnTo>
                  <a:lnTo>
                    <a:pt x="18662" y="215252"/>
                  </a:lnTo>
                  <a:lnTo>
                    <a:pt x="12938" y="272008"/>
                  </a:lnTo>
                  <a:lnTo>
                    <a:pt x="11243" y="322750"/>
                  </a:lnTo>
                  <a:lnTo>
                    <a:pt x="3387" y="38535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27784" y="3084849"/>
              <a:ext cx="252279" cy="282154"/>
            </a:xfrm>
            <a:custGeom>
              <a:avLst/>
              <a:gdLst/>
              <a:ahLst/>
              <a:cxnLst/>
              <a:rect l="0" t="0" r="0" b="0"/>
              <a:pathLst>
                <a:path w="252279" h="282154">
                  <a:moveTo>
                    <a:pt x="252278" y="210570"/>
                  </a:moveTo>
                  <a:lnTo>
                    <a:pt x="191167" y="229698"/>
                  </a:lnTo>
                  <a:lnTo>
                    <a:pt x="136736" y="254784"/>
                  </a:lnTo>
                  <a:lnTo>
                    <a:pt x="73317" y="277127"/>
                  </a:lnTo>
                  <a:lnTo>
                    <a:pt x="36126" y="282153"/>
                  </a:lnTo>
                  <a:lnTo>
                    <a:pt x="15440" y="277090"/>
                  </a:lnTo>
                  <a:lnTo>
                    <a:pt x="6649" y="272464"/>
                  </a:lnTo>
                  <a:lnTo>
                    <a:pt x="1957" y="265871"/>
                  </a:lnTo>
                  <a:lnTo>
                    <a:pt x="0" y="257966"/>
                  </a:lnTo>
                  <a:lnTo>
                    <a:pt x="2834" y="230073"/>
                  </a:lnTo>
                  <a:lnTo>
                    <a:pt x="14202" y="199581"/>
                  </a:lnTo>
                  <a:lnTo>
                    <a:pt x="45755" y="138933"/>
                  </a:lnTo>
                  <a:lnTo>
                    <a:pt x="70280" y="83942"/>
                  </a:lnTo>
                  <a:lnTo>
                    <a:pt x="96510" y="24746"/>
                  </a:lnTo>
                  <a:lnTo>
                    <a:pt x="104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32746" y="3211191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4268" y="55045"/>
                  </a:lnTo>
                  <a:lnTo>
                    <a:pt x="843" y="10645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37989" y="328489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3844" y="14654"/>
                  </a:lnTo>
                  <a:lnTo>
                    <a:pt x="60815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43316" y="3200663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19128" y="53875"/>
                  </a:lnTo>
                  <a:lnTo>
                    <a:pt x="56599" y="108686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59088" y="3211191"/>
              <a:ext cx="273742" cy="368499"/>
            </a:xfrm>
            <a:custGeom>
              <a:avLst/>
              <a:gdLst/>
              <a:ahLst/>
              <a:cxnLst/>
              <a:rect l="0" t="0" r="0" b="0"/>
              <a:pathLst>
                <a:path w="273742" h="368499">
                  <a:moveTo>
                    <a:pt x="273741" y="0"/>
                  </a:moveTo>
                  <a:lnTo>
                    <a:pt x="227960" y="55660"/>
                  </a:lnTo>
                  <a:lnTo>
                    <a:pt x="179671" y="114088"/>
                  </a:lnTo>
                  <a:lnTo>
                    <a:pt x="140932" y="171551"/>
                  </a:lnTo>
                  <a:lnTo>
                    <a:pt x="105177" y="220757"/>
                  </a:lnTo>
                  <a:lnTo>
                    <a:pt x="74371" y="279350"/>
                  </a:lnTo>
                  <a:lnTo>
                    <a:pt x="31457" y="33509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64627" y="2966959"/>
              <a:ext cx="241944" cy="218949"/>
            </a:xfrm>
            <a:custGeom>
              <a:avLst/>
              <a:gdLst/>
              <a:ahLst/>
              <a:cxnLst/>
              <a:rect l="0" t="0" r="0" b="0"/>
              <a:pathLst>
                <a:path w="241944" h="218949">
                  <a:moveTo>
                    <a:pt x="10316" y="54719"/>
                  </a:moveTo>
                  <a:lnTo>
                    <a:pt x="28297" y="30673"/>
                  </a:lnTo>
                  <a:lnTo>
                    <a:pt x="54638" y="10420"/>
                  </a:lnTo>
                  <a:lnTo>
                    <a:pt x="74468" y="716"/>
                  </a:lnTo>
                  <a:lnTo>
                    <a:pt x="84670" y="0"/>
                  </a:lnTo>
                  <a:lnTo>
                    <a:pt x="105363" y="5443"/>
                  </a:lnTo>
                  <a:lnTo>
                    <a:pt x="123139" y="18781"/>
                  </a:lnTo>
                  <a:lnTo>
                    <a:pt x="131155" y="27251"/>
                  </a:lnTo>
                  <a:lnTo>
                    <a:pt x="140061" y="49140"/>
                  </a:lnTo>
                  <a:lnTo>
                    <a:pt x="145779" y="101321"/>
                  </a:lnTo>
                  <a:lnTo>
                    <a:pt x="140322" y="125734"/>
                  </a:lnTo>
                  <a:lnTo>
                    <a:pt x="124095" y="156089"/>
                  </a:lnTo>
                  <a:lnTo>
                    <a:pt x="89597" y="194584"/>
                  </a:lnTo>
                  <a:lnTo>
                    <a:pt x="71288" y="208908"/>
                  </a:lnTo>
                  <a:lnTo>
                    <a:pt x="48333" y="216835"/>
                  </a:lnTo>
                  <a:lnTo>
                    <a:pt x="35660" y="218948"/>
                  </a:lnTo>
                  <a:lnTo>
                    <a:pt x="15341" y="215058"/>
                  </a:lnTo>
                  <a:lnTo>
                    <a:pt x="6647" y="210744"/>
                  </a:lnTo>
                  <a:lnTo>
                    <a:pt x="2021" y="204360"/>
                  </a:lnTo>
                  <a:lnTo>
                    <a:pt x="106" y="196594"/>
                  </a:lnTo>
                  <a:lnTo>
                    <a:pt x="0" y="187907"/>
                  </a:lnTo>
                  <a:lnTo>
                    <a:pt x="6121" y="172016"/>
                  </a:lnTo>
                  <a:lnTo>
                    <a:pt x="11028" y="164502"/>
                  </a:lnTo>
                  <a:lnTo>
                    <a:pt x="25840" y="153035"/>
                  </a:lnTo>
                  <a:lnTo>
                    <a:pt x="45291" y="145208"/>
                  </a:lnTo>
                  <a:lnTo>
                    <a:pt x="81380" y="141972"/>
                  </a:lnTo>
                  <a:lnTo>
                    <a:pt x="136310" y="153846"/>
                  </a:lnTo>
                  <a:lnTo>
                    <a:pt x="190733" y="183183"/>
                  </a:lnTo>
                  <a:lnTo>
                    <a:pt x="241943" y="202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75026" y="326383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3254" y="0"/>
                  </a:lnTo>
                  <a:lnTo>
                    <a:pt x="3830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96083" y="341123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900509" y="3063792"/>
            <a:ext cx="1077684" cy="491095"/>
            <a:chOff x="6900509" y="3063792"/>
            <a:chExt cx="1077684" cy="491095"/>
          </a:xfrm>
        </p:grpSpPr>
        <p:sp>
          <p:nvSpPr>
            <p:cNvPr id="51" name="Freeform 50"/>
            <p:cNvSpPr/>
            <p:nvPr/>
          </p:nvSpPr>
          <p:spPr>
            <a:xfrm>
              <a:off x="6900509" y="3063792"/>
              <a:ext cx="353626" cy="477724"/>
            </a:xfrm>
            <a:custGeom>
              <a:avLst/>
              <a:gdLst/>
              <a:ahLst/>
              <a:cxnLst/>
              <a:rect l="0" t="0" r="0" b="0"/>
              <a:pathLst>
                <a:path w="353626" h="477724">
                  <a:moveTo>
                    <a:pt x="121998" y="0"/>
                  </a:moveTo>
                  <a:lnTo>
                    <a:pt x="94488" y="63428"/>
                  </a:lnTo>
                  <a:lnTo>
                    <a:pt x="82391" y="93663"/>
                  </a:lnTo>
                  <a:lnTo>
                    <a:pt x="70860" y="110259"/>
                  </a:lnTo>
                  <a:lnTo>
                    <a:pt x="68019" y="112110"/>
                  </a:lnTo>
                  <a:lnTo>
                    <a:pt x="67295" y="109835"/>
                  </a:lnTo>
                  <a:lnTo>
                    <a:pt x="78660" y="64290"/>
                  </a:lnTo>
                  <a:lnTo>
                    <a:pt x="96809" y="33087"/>
                  </a:lnTo>
                  <a:lnTo>
                    <a:pt x="114313" y="16265"/>
                  </a:lnTo>
                  <a:lnTo>
                    <a:pt x="136910" y="7229"/>
                  </a:lnTo>
                  <a:lnTo>
                    <a:pt x="149487" y="4820"/>
                  </a:lnTo>
                  <a:lnTo>
                    <a:pt x="169700" y="8381"/>
                  </a:lnTo>
                  <a:lnTo>
                    <a:pt x="194234" y="23541"/>
                  </a:lnTo>
                  <a:lnTo>
                    <a:pt x="207916" y="37369"/>
                  </a:lnTo>
                  <a:lnTo>
                    <a:pt x="230091" y="84990"/>
                  </a:lnTo>
                  <a:lnTo>
                    <a:pt x="236287" y="136068"/>
                  </a:lnTo>
                  <a:lnTo>
                    <a:pt x="235021" y="184336"/>
                  </a:lnTo>
                  <a:lnTo>
                    <a:pt x="222037" y="235682"/>
                  </a:lnTo>
                  <a:lnTo>
                    <a:pt x="210261" y="285601"/>
                  </a:lnTo>
                  <a:lnTo>
                    <a:pt x="192682" y="341335"/>
                  </a:lnTo>
                  <a:lnTo>
                    <a:pt x="173747" y="381507"/>
                  </a:lnTo>
                  <a:lnTo>
                    <a:pt x="132449" y="439296"/>
                  </a:lnTo>
                  <a:lnTo>
                    <a:pt x="117285" y="453776"/>
                  </a:lnTo>
                  <a:lnTo>
                    <a:pt x="68736" y="476506"/>
                  </a:lnTo>
                  <a:lnTo>
                    <a:pt x="48023" y="477723"/>
                  </a:lnTo>
                  <a:lnTo>
                    <a:pt x="37586" y="476409"/>
                  </a:lnTo>
                  <a:lnTo>
                    <a:pt x="19751" y="465591"/>
                  </a:lnTo>
                  <a:lnTo>
                    <a:pt x="11720" y="457793"/>
                  </a:lnTo>
                  <a:lnTo>
                    <a:pt x="2795" y="436651"/>
                  </a:lnTo>
                  <a:lnTo>
                    <a:pt x="0" y="412826"/>
                  </a:lnTo>
                  <a:lnTo>
                    <a:pt x="2656" y="390539"/>
                  </a:lnTo>
                  <a:lnTo>
                    <a:pt x="10855" y="372055"/>
                  </a:lnTo>
                  <a:lnTo>
                    <a:pt x="16318" y="363850"/>
                  </a:lnTo>
                  <a:lnTo>
                    <a:pt x="31746" y="351614"/>
                  </a:lnTo>
                  <a:lnTo>
                    <a:pt x="51471" y="343446"/>
                  </a:lnTo>
                  <a:lnTo>
                    <a:pt x="87714" y="340018"/>
                  </a:lnTo>
                  <a:lnTo>
                    <a:pt x="142700" y="351821"/>
                  </a:lnTo>
                  <a:lnTo>
                    <a:pt x="206195" y="386738"/>
                  </a:lnTo>
                  <a:lnTo>
                    <a:pt x="269395" y="413566"/>
                  </a:lnTo>
                  <a:lnTo>
                    <a:pt x="290453" y="414654"/>
                  </a:lnTo>
                  <a:lnTo>
                    <a:pt x="310341" y="410069"/>
                  </a:lnTo>
                  <a:lnTo>
                    <a:pt x="35362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86554" y="3108645"/>
              <a:ext cx="325550" cy="435023"/>
            </a:xfrm>
            <a:custGeom>
              <a:avLst/>
              <a:gdLst/>
              <a:ahLst/>
              <a:cxnLst/>
              <a:rect l="0" t="0" r="0" b="0"/>
              <a:pathLst>
                <a:path w="325550" h="435023">
                  <a:moveTo>
                    <a:pt x="72865" y="7790"/>
                  </a:moveTo>
                  <a:lnTo>
                    <a:pt x="47671" y="61665"/>
                  </a:lnTo>
                  <a:lnTo>
                    <a:pt x="22032" y="113237"/>
                  </a:lnTo>
                  <a:lnTo>
                    <a:pt x="15580" y="117862"/>
                  </a:lnTo>
                  <a:lnTo>
                    <a:pt x="8939" y="118606"/>
                  </a:lnTo>
                  <a:lnTo>
                    <a:pt x="2172" y="116762"/>
                  </a:lnTo>
                  <a:lnTo>
                    <a:pt x="0" y="112024"/>
                  </a:lnTo>
                  <a:lnTo>
                    <a:pt x="3826" y="97400"/>
                  </a:lnTo>
                  <a:lnTo>
                    <a:pt x="31827" y="52346"/>
                  </a:lnTo>
                  <a:lnTo>
                    <a:pt x="59040" y="22310"/>
                  </a:lnTo>
                  <a:lnTo>
                    <a:pt x="85537" y="6503"/>
                  </a:lnTo>
                  <a:lnTo>
                    <a:pt x="121203" y="0"/>
                  </a:lnTo>
                  <a:lnTo>
                    <a:pt x="141532" y="4717"/>
                  </a:lnTo>
                  <a:lnTo>
                    <a:pt x="179236" y="26810"/>
                  </a:lnTo>
                  <a:lnTo>
                    <a:pt x="193451" y="43149"/>
                  </a:lnTo>
                  <a:lnTo>
                    <a:pt x="228092" y="105997"/>
                  </a:lnTo>
                  <a:lnTo>
                    <a:pt x="237402" y="145683"/>
                  </a:lnTo>
                  <a:lnTo>
                    <a:pt x="237041" y="187077"/>
                  </a:lnTo>
                  <a:lnTo>
                    <a:pt x="223210" y="249768"/>
                  </a:lnTo>
                  <a:lnTo>
                    <a:pt x="206152" y="311476"/>
                  </a:lnTo>
                  <a:lnTo>
                    <a:pt x="164919" y="372668"/>
                  </a:lnTo>
                  <a:lnTo>
                    <a:pt x="104214" y="424486"/>
                  </a:lnTo>
                  <a:lnTo>
                    <a:pt x="80169" y="432804"/>
                  </a:lnTo>
                  <a:lnTo>
                    <a:pt x="67206" y="435022"/>
                  </a:lnTo>
                  <a:lnTo>
                    <a:pt x="46564" y="431247"/>
                  </a:lnTo>
                  <a:lnTo>
                    <a:pt x="21789" y="415968"/>
                  </a:lnTo>
                  <a:lnTo>
                    <a:pt x="14247" y="409760"/>
                  </a:lnTo>
                  <a:lnTo>
                    <a:pt x="5869" y="390384"/>
                  </a:lnTo>
                  <a:lnTo>
                    <a:pt x="3635" y="378666"/>
                  </a:lnTo>
                  <a:lnTo>
                    <a:pt x="7391" y="356288"/>
                  </a:lnTo>
                  <a:lnTo>
                    <a:pt x="28866" y="313325"/>
                  </a:lnTo>
                  <a:lnTo>
                    <a:pt x="45121" y="298391"/>
                  </a:lnTo>
                  <a:lnTo>
                    <a:pt x="65214" y="289025"/>
                  </a:lnTo>
                  <a:lnTo>
                    <a:pt x="104004" y="284921"/>
                  </a:lnTo>
                  <a:lnTo>
                    <a:pt x="162681" y="293422"/>
                  </a:lnTo>
                  <a:lnTo>
                    <a:pt x="214349" y="311955"/>
                  </a:lnTo>
                  <a:lnTo>
                    <a:pt x="262380" y="328571"/>
                  </a:lnTo>
                  <a:lnTo>
                    <a:pt x="298514" y="331344"/>
                  </a:lnTo>
                  <a:lnTo>
                    <a:pt x="325549" y="323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70129" y="3116435"/>
              <a:ext cx="308064" cy="438452"/>
            </a:xfrm>
            <a:custGeom>
              <a:avLst/>
              <a:gdLst/>
              <a:ahLst/>
              <a:cxnLst/>
              <a:rect l="0" t="0" r="0" b="0"/>
              <a:pathLst>
                <a:path w="308064" h="438452">
                  <a:moveTo>
                    <a:pt x="215716" y="0"/>
                  </a:moveTo>
                  <a:lnTo>
                    <a:pt x="198948" y="11178"/>
                  </a:lnTo>
                  <a:lnTo>
                    <a:pt x="178238" y="13547"/>
                  </a:lnTo>
                  <a:lnTo>
                    <a:pt x="126814" y="11124"/>
                  </a:lnTo>
                  <a:lnTo>
                    <a:pt x="71596" y="10646"/>
                  </a:lnTo>
                  <a:lnTo>
                    <a:pt x="31983" y="12903"/>
                  </a:lnTo>
                  <a:lnTo>
                    <a:pt x="12784" y="21722"/>
                  </a:lnTo>
                  <a:lnTo>
                    <a:pt x="6728" y="29689"/>
                  </a:lnTo>
                  <a:lnTo>
                    <a:pt x="0" y="51020"/>
                  </a:lnTo>
                  <a:lnTo>
                    <a:pt x="1801" y="83747"/>
                  </a:lnTo>
                  <a:lnTo>
                    <a:pt x="16158" y="143046"/>
                  </a:lnTo>
                  <a:lnTo>
                    <a:pt x="19507" y="158535"/>
                  </a:lnTo>
                  <a:lnTo>
                    <a:pt x="25248" y="167691"/>
                  </a:lnTo>
                  <a:lnTo>
                    <a:pt x="32585" y="172625"/>
                  </a:lnTo>
                  <a:lnTo>
                    <a:pt x="40986" y="174745"/>
                  </a:lnTo>
                  <a:lnTo>
                    <a:pt x="59679" y="170861"/>
                  </a:lnTo>
                  <a:lnTo>
                    <a:pt x="80856" y="163676"/>
                  </a:lnTo>
                  <a:lnTo>
                    <a:pt x="132578" y="159063"/>
                  </a:lnTo>
                  <a:lnTo>
                    <a:pt x="170804" y="161383"/>
                  </a:lnTo>
                  <a:lnTo>
                    <a:pt x="215163" y="172648"/>
                  </a:lnTo>
                  <a:lnTo>
                    <a:pt x="269773" y="207736"/>
                  </a:lnTo>
                  <a:lnTo>
                    <a:pt x="283805" y="224518"/>
                  </a:lnTo>
                  <a:lnTo>
                    <a:pt x="302344" y="269477"/>
                  </a:lnTo>
                  <a:lnTo>
                    <a:pt x="308063" y="309652"/>
                  </a:lnTo>
                  <a:lnTo>
                    <a:pt x="304169" y="345602"/>
                  </a:lnTo>
                  <a:lnTo>
                    <a:pt x="295583" y="364561"/>
                  </a:lnTo>
                  <a:lnTo>
                    <a:pt x="271006" y="395796"/>
                  </a:lnTo>
                  <a:lnTo>
                    <a:pt x="215023" y="429554"/>
                  </a:lnTo>
                  <a:lnTo>
                    <a:pt x="172747" y="438451"/>
                  </a:lnTo>
                  <a:lnTo>
                    <a:pt x="122870" y="433051"/>
                  </a:lnTo>
                  <a:lnTo>
                    <a:pt x="60295" y="415104"/>
                  </a:lnTo>
                  <a:lnTo>
                    <a:pt x="3673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474611" y="3737616"/>
            <a:ext cx="831752" cy="294799"/>
            <a:chOff x="4474611" y="3737616"/>
            <a:chExt cx="831752" cy="294799"/>
          </a:xfrm>
        </p:grpSpPr>
        <p:sp>
          <p:nvSpPr>
            <p:cNvPr id="55" name="Freeform 54"/>
            <p:cNvSpPr/>
            <p:nvPr/>
          </p:nvSpPr>
          <p:spPr>
            <a:xfrm>
              <a:off x="4474611" y="383237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64124" y="3737616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7236" y="222357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48394" y="3748145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7408" y="42691"/>
                  </a:lnTo>
                  <a:lnTo>
                    <a:pt x="975" y="103238"/>
                  </a:lnTo>
                  <a:lnTo>
                    <a:pt x="192" y="158216"/>
                  </a:lnTo>
                  <a:lnTo>
                    <a:pt x="38" y="21413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82598" y="3811316"/>
              <a:ext cx="155268" cy="143439"/>
            </a:xfrm>
            <a:custGeom>
              <a:avLst/>
              <a:gdLst/>
              <a:ahLst/>
              <a:cxnLst/>
              <a:rect l="0" t="0" r="0" b="0"/>
              <a:pathLst>
                <a:path w="155268" h="143439">
                  <a:moveTo>
                    <a:pt x="155267" y="84228"/>
                  </a:moveTo>
                  <a:lnTo>
                    <a:pt x="96650" y="98882"/>
                  </a:lnTo>
                  <a:lnTo>
                    <a:pt x="67449" y="114566"/>
                  </a:lnTo>
                  <a:lnTo>
                    <a:pt x="34282" y="138487"/>
                  </a:lnTo>
                  <a:lnTo>
                    <a:pt x="11029" y="143438"/>
                  </a:lnTo>
                  <a:lnTo>
                    <a:pt x="4126" y="138909"/>
                  </a:lnTo>
                  <a:lnTo>
                    <a:pt x="694" y="130041"/>
                  </a:lnTo>
                  <a:lnTo>
                    <a:pt x="0" y="106929"/>
                  </a:lnTo>
                  <a:lnTo>
                    <a:pt x="12190" y="52859"/>
                  </a:lnTo>
                  <a:lnTo>
                    <a:pt x="289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95920" y="3779730"/>
              <a:ext cx="10443" cy="252685"/>
            </a:xfrm>
            <a:custGeom>
              <a:avLst/>
              <a:gdLst/>
              <a:ahLst/>
              <a:cxnLst/>
              <a:rect l="0" t="0" r="0" b="0"/>
              <a:pathLst>
                <a:path w="10443" h="252685">
                  <a:moveTo>
                    <a:pt x="10442" y="0"/>
                  </a:moveTo>
                  <a:lnTo>
                    <a:pt x="2109" y="54145"/>
                  </a:lnTo>
                  <a:lnTo>
                    <a:pt x="348" y="109091"/>
                  </a:lnTo>
                  <a:lnTo>
                    <a:pt x="0" y="172241"/>
                  </a:lnTo>
                  <a:lnTo>
                    <a:pt x="3051" y="224749"/>
                  </a:lnTo>
                  <a:lnTo>
                    <a:pt x="104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98803" y="3821844"/>
              <a:ext cx="165446" cy="134846"/>
            </a:xfrm>
            <a:custGeom>
              <a:avLst/>
              <a:gdLst/>
              <a:ahLst/>
              <a:cxnLst/>
              <a:rect l="0" t="0" r="0" b="0"/>
              <a:pathLst>
                <a:path w="165446" h="134846">
                  <a:moveTo>
                    <a:pt x="165445" y="105285"/>
                  </a:moveTo>
                  <a:lnTo>
                    <a:pt x="122754" y="108405"/>
                  </a:lnTo>
                  <a:lnTo>
                    <a:pt x="60110" y="126616"/>
                  </a:lnTo>
                  <a:lnTo>
                    <a:pt x="25440" y="133832"/>
                  </a:lnTo>
                  <a:lnTo>
                    <a:pt x="12447" y="134845"/>
                  </a:lnTo>
                  <a:lnTo>
                    <a:pt x="4955" y="132011"/>
                  </a:lnTo>
                  <a:lnTo>
                    <a:pt x="1130" y="126612"/>
                  </a:lnTo>
                  <a:lnTo>
                    <a:pt x="0" y="111254"/>
                  </a:lnTo>
                  <a:lnTo>
                    <a:pt x="7110" y="82877"/>
                  </a:lnTo>
                  <a:lnTo>
                    <a:pt x="34788" y="23278"/>
                  </a:lnTo>
                  <a:lnTo>
                    <a:pt x="496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738238" y="3737616"/>
            <a:ext cx="1147608" cy="400084"/>
            <a:chOff x="6738238" y="3737616"/>
            <a:chExt cx="1147608" cy="400084"/>
          </a:xfrm>
        </p:grpSpPr>
        <p:sp>
          <p:nvSpPr>
            <p:cNvPr id="62" name="Freeform 61"/>
            <p:cNvSpPr/>
            <p:nvPr/>
          </p:nvSpPr>
          <p:spPr>
            <a:xfrm>
              <a:off x="6738238" y="3874487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3" y="0"/>
                  </a:lnTo>
                  <a:lnTo>
                    <a:pt x="82208" y="0"/>
                  </a:lnTo>
                  <a:lnTo>
                    <a:pt x="372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33036" y="3737616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1"/>
                  </a:lnTo>
                  <a:lnTo>
                    <a:pt x="0" y="24061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75233" y="3790259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0" y="259495"/>
                  </a:lnTo>
                  <a:lnTo>
                    <a:pt x="0" y="29798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52227" y="3832373"/>
              <a:ext cx="201950" cy="161020"/>
            </a:xfrm>
            <a:custGeom>
              <a:avLst/>
              <a:gdLst/>
              <a:ahLst/>
              <a:cxnLst/>
              <a:rect l="0" t="0" r="0" b="0"/>
              <a:pathLst>
                <a:path w="201950" h="161020">
                  <a:moveTo>
                    <a:pt x="201949" y="105285"/>
                  </a:moveTo>
                  <a:lnTo>
                    <a:pt x="159257" y="108404"/>
                  </a:lnTo>
                  <a:lnTo>
                    <a:pt x="107116" y="124413"/>
                  </a:lnTo>
                  <a:lnTo>
                    <a:pt x="44015" y="153478"/>
                  </a:lnTo>
                  <a:lnTo>
                    <a:pt x="22962" y="161019"/>
                  </a:lnTo>
                  <a:lnTo>
                    <a:pt x="14774" y="159988"/>
                  </a:lnTo>
                  <a:lnTo>
                    <a:pt x="8145" y="155792"/>
                  </a:lnTo>
                  <a:lnTo>
                    <a:pt x="2557" y="149485"/>
                  </a:lnTo>
                  <a:lnTo>
                    <a:pt x="0" y="141770"/>
                  </a:lnTo>
                  <a:lnTo>
                    <a:pt x="280" y="123840"/>
                  </a:lnTo>
                  <a:lnTo>
                    <a:pt x="7423" y="107292"/>
                  </a:lnTo>
                  <a:lnTo>
                    <a:pt x="36173" y="51894"/>
                  </a:lnTo>
                  <a:lnTo>
                    <a:pt x="650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54259" y="3853430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31586" y="0"/>
                  </a:moveTo>
                  <a:lnTo>
                    <a:pt x="16931" y="58616"/>
                  </a:lnTo>
                  <a:lnTo>
                    <a:pt x="11793" y="113960"/>
                  </a:lnTo>
                  <a:lnTo>
                    <a:pt x="10903" y="162967"/>
                  </a:lnTo>
                  <a:lnTo>
                    <a:pt x="7483" y="22569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59423" y="3811316"/>
              <a:ext cx="184308" cy="218602"/>
            </a:xfrm>
            <a:custGeom>
              <a:avLst/>
              <a:gdLst/>
              <a:ahLst/>
              <a:cxnLst/>
              <a:rect l="0" t="0" r="0" b="0"/>
              <a:pathLst>
                <a:path w="184308" h="218602">
                  <a:moveTo>
                    <a:pt x="184307" y="168456"/>
                  </a:moveTo>
                  <a:lnTo>
                    <a:pt x="130432" y="187584"/>
                  </a:lnTo>
                  <a:lnTo>
                    <a:pt x="78860" y="212670"/>
                  </a:lnTo>
                  <a:lnTo>
                    <a:pt x="41799" y="218601"/>
                  </a:lnTo>
                  <a:lnTo>
                    <a:pt x="21145" y="213749"/>
                  </a:lnTo>
                  <a:lnTo>
                    <a:pt x="12362" y="209180"/>
                  </a:lnTo>
                  <a:lnTo>
                    <a:pt x="6505" y="201454"/>
                  </a:lnTo>
                  <a:lnTo>
                    <a:pt x="0" y="180392"/>
                  </a:lnTo>
                  <a:lnTo>
                    <a:pt x="1926" y="142227"/>
                  </a:lnTo>
                  <a:lnTo>
                    <a:pt x="9906" y="106872"/>
                  </a:lnTo>
                  <a:lnTo>
                    <a:pt x="39049" y="45729"/>
                  </a:lnTo>
                  <a:lnTo>
                    <a:pt x="474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369533" y="4347557"/>
            <a:ext cx="863338" cy="537667"/>
            <a:chOff x="5369533" y="4347557"/>
            <a:chExt cx="863338" cy="537667"/>
          </a:xfrm>
        </p:grpSpPr>
        <p:sp>
          <p:nvSpPr>
            <p:cNvPr id="69" name="Freeform 68"/>
            <p:cNvSpPr/>
            <p:nvPr/>
          </p:nvSpPr>
          <p:spPr>
            <a:xfrm>
              <a:off x="5369533" y="4506197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49499" y="58563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11647" y="4474611"/>
              <a:ext cx="168457" cy="410613"/>
            </a:xfrm>
            <a:custGeom>
              <a:avLst/>
              <a:gdLst/>
              <a:ahLst/>
              <a:cxnLst/>
              <a:rect l="0" t="0" r="0" b="0"/>
              <a:pathLst>
                <a:path w="168457" h="410613">
                  <a:moveTo>
                    <a:pt x="168456" y="0"/>
                  </a:moveTo>
                  <a:lnTo>
                    <a:pt x="151645" y="19151"/>
                  </a:lnTo>
                  <a:lnTo>
                    <a:pt x="124548" y="73217"/>
                  </a:lnTo>
                  <a:lnTo>
                    <a:pt x="107964" y="131359"/>
                  </a:lnTo>
                  <a:lnTo>
                    <a:pt x="86491" y="192237"/>
                  </a:lnTo>
                  <a:lnTo>
                    <a:pt x="65048" y="249063"/>
                  </a:lnTo>
                  <a:lnTo>
                    <a:pt x="45518" y="301318"/>
                  </a:lnTo>
                  <a:lnTo>
                    <a:pt x="19152" y="35744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64331" y="4347557"/>
              <a:ext cx="221100" cy="243424"/>
            </a:xfrm>
            <a:custGeom>
              <a:avLst/>
              <a:gdLst/>
              <a:ahLst/>
              <a:cxnLst/>
              <a:rect l="0" t="0" r="0" b="0"/>
              <a:pathLst>
                <a:path w="221100" h="243424">
                  <a:moveTo>
                    <a:pt x="0" y="42826"/>
                  </a:moveTo>
                  <a:lnTo>
                    <a:pt x="5589" y="26058"/>
                  </a:lnTo>
                  <a:lnTo>
                    <a:pt x="17692" y="11587"/>
                  </a:lnTo>
                  <a:lnTo>
                    <a:pt x="25833" y="4453"/>
                  </a:lnTo>
                  <a:lnTo>
                    <a:pt x="35939" y="866"/>
                  </a:lnTo>
                  <a:lnTo>
                    <a:pt x="59647" y="0"/>
                  </a:lnTo>
                  <a:lnTo>
                    <a:pt x="93713" y="11680"/>
                  </a:lnTo>
                  <a:lnTo>
                    <a:pt x="109111" y="29763"/>
                  </a:lnTo>
                  <a:lnTo>
                    <a:pt x="128528" y="79500"/>
                  </a:lnTo>
                  <a:lnTo>
                    <a:pt x="130044" y="103579"/>
                  </a:lnTo>
                  <a:lnTo>
                    <a:pt x="118424" y="165557"/>
                  </a:lnTo>
                  <a:lnTo>
                    <a:pt x="107358" y="198514"/>
                  </a:lnTo>
                  <a:lnTo>
                    <a:pt x="76558" y="238601"/>
                  </a:lnTo>
                  <a:lnTo>
                    <a:pt x="68586" y="242363"/>
                  </a:lnTo>
                  <a:lnTo>
                    <a:pt x="50370" y="243423"/>
                  </a:lnTo>
                  <a:lnTo>
                    <a:pt x="20384" y="237443"/>
                  </a:lnTo>
                  <a:lnTo>
                    <a:pt x="13589" y="231062"/>
                  </a:lnTo>
                  <a:lnTo>
                    <a:pt x="6040" y="211494"/>
                  </a:lnTo>
                  <a:lnTo>
                    <a:pt x="5804" y="190319"/>
                  </a:lnTo>
                  <a:lnTo>
                    <a:pt x="10769" y="170380"/>
                  </a:lnTo>
                  <a:lnTo>
                    <a:pt x="20774" y="153719"/>
                  </a:lnTo>
                  <a:lnTo>
                    <a:pt x="29057" y="148340"/>
                  </a:lnTo>
                  <a:lnTo>
                    <a:pt x="50739" y="142364"/>
                  </a:lnTo>
                  <a:lnTo>
                    <a:pt x="83664" y="144588"/>
                  </a:lnTo>
                  <a:lnTo>
                    <a:pt x="136797" y="170553"/>
                  </a:lnTo>
                  <a:lnTo>
                    <a:pt x="159065" y="181482"/>
                  </a:lnTo>
                  <a:lnTo>
                    <a:pt x="221099" y="190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85471" y="4592620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74943" y="4674653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21056"/>
                  </a:moveTo>
                  <a:lnTo>
                    <a:pt x="120449" y="12723"/>
                  </a:lnTo>
                  <a:lnTo>
                    <a:pt x="69026" y="10962"/>
                  </a:lnTo>
                  <a:lnTo>
                    <a:pt x="17538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808595" y="4376512"/>
            <a:ext cx="451606" cy="540297"/>
            <a:chOff x="6808595" y="4376512"/>
            <a:chExt cx="451606" cy="540297"/>
          </a:xfrm>
        </p:grpSpPr>
        <p:sp>
          <p:nvSpPr>
            <p:cNvPr id="75" name="Freeform 74"/>
            <p:cNvSpPr/>
            <p:nvPr/>
          </p:nvSpPr>
          <p:spPr>
            <a:xfrm>
              <a:off x="6808595" y="4376512"/>
              <a:ext cx="256028" cy="511604"/>
            </a:xfrm>
            <a:custGeom>
              <a:avLst/>
              <a:gdLst/>
              <a:ahLst/>
              <a:cxnLst/>
              <a:rect l="0" t="0" r="0" b="0"/>
              <a:pathLst>
                <a:path w="256028" h="511604">
                  <a:moveTo>
                    <a:pt x="256027" y="98099"/>
                  </a:moveTo>
                  <a:lnTo>
                    <a:pt x="206528" y="153187"/>
                  </a:lnTo>
                  <a:lnTo>
                    <a:pt x="164747" y="214127"/>
                  </a:lnTo>
                  <a:lnTo>
                    <a:pt x="129680" y="269703"/>
                  </a:lnTo>
                  <a:lnTo>
                    <a:pt x="95759" y="329924"/>
                  </a:lnTo>
                  <a:lnTo>
                    <a:pt x="74149" y="391305"/>
                  </a:lnTo>
                  <a:lnTo>
                    <a:pt x="59185" y="448450"/>
                  </a:lnTo>
                  <a:lnTo>
                    <a:pt x="58118" y="461517"/>
                  </a:lnTo>
                  <a:lnTo>
                    <a:pt x="63173" y="482277"/>
                  </a:lnTo>
                  <a:lnTo>
                    <a:pt x="67796" y="491088"/>
                  </a:lnTo>
                  <a:lnTo>
                    <a:pt x="82292" y="503998"/>
                  </a:lnTo>
                  <a:lnTo>
                    <a:pt x="91070" y="509078"/>
                  </a:lnTo>
                  <a:lnTo>
                    <a:pt x="116422" y="511603"/>
                  </a:lnTo>
                  <a:lnTo>
                    <a:pt x="169179" y="503693"/>
                  </a:lnTo>
                  <a:lnTo>
                    <a:pt x="188571" y="491273"/>
                  </a:lnTo>
                  <a:lnTo>
                    <a:pt x="220085" y="454703"/>
                  </a:lnTo>
                  <a:lnTo>
                    <a:pt x="236148" y="424078"/>
                  </a:lnTo>
                  <a:lnTo>
                    <a:pt x="242728" y="387188"/>
                  </a:lnTo>
                  <a:lnTo>
                    <a:pt x="238028" y="363454"/>
                  </a:lnTo>
                  <a:lnTo>
                    <a:pt x="215946" y="319621"/>
                  </a:lnTo>
                  <a:lnTo>
                    <a:pt x="158650" y="263481"/>
                  </a:lnTo>
                  <a:lnTo>
                    <a:pt x="97226" y="213938"/>
                  </a:lnTo>
                  <a:lnTo>
                    <a:pt x="39003" y="164781"/>
                  </a:lnTo>
                  <a:lnTo>
                    <a:pt x="11643" y="135534"/>
                  </a:lnTo>
                  <a:lnTo>
                    <a:pt x="1962" y="117076"/>
                  </a:lnTo>
                  <a:lnTo>
                    <a:pt x="0" y="97175"/>
                  </a:lnTo>
                  <a:lnTo>
                    <a:pt x="4196" y="77801"/>
                  </a:lnTo>
                  <a:lnTo>
                    <a:pt x="25955" y="46300"/>
                  </a:lnTo>
                  <a:lnTo>
                    <a:pt x="58372" y="17547"/>
                  </a:lnTo>
                  <a:lnTo>
                    <a:pt x="88277" y="1962"/>
                  </a:lnTo>
                  <a:lnTo>
                    <a:pt x="108942" y="0"/>
                  </a:lnTo>
                  <a:lnTo>
                    <a:pt x="150804" y="8271"/>
                  </a:lnTo>
                  <a:lnTo>
                    <a:pt x="176756" y="23390"/>
                  </a:lnTo>
                  <a:lnTo>
                    <a:pt x="205316" y="49460"/>
                  </a:lnTo>
                  <a:lnTo>
                    <a:pt x="224441" y="77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54134" y="4421969"/>
              <a:ext cx="6067" cy="494840"/>
            </a:xfrm>
            <a:custGeom>
              <a:avLst/>
              <a:gdLst/>
              <a:ahLst/>
              <a:cxnLst/>
              <a:rect l="0" t="0" r="0" b="0"/>
              <a:pathLst>
                <a:path w="6067" h="494840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08642"/>
                  </a:lnTo>
                  <a:lnTo>
                    <a:pt x="6066" y="261921"/>
                  </a:lnTo>
                  <a:lnTo>
                    <a:pt x="1545" y="319412"/>
                  </a:lnTo>
                  <a:lnTo>
                    <a:pt x="458" y="369551"/>
                  </a:lnTo>
                  <a:lnTo>
                    <a:pt x="136" y="418332"/>
                  </a:lnTo>
                  <a:lnTo>
                    <a:pt x="41" y="45930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590632" y="5359005"/>
            <a:ext cx="705410" cy="389555"/>
            <a:chOff x="5590632" y="5359005"/>
            <a:chExt cx="705410" cy="389555"/>
          </a:xfrm>
        </p:grpSpPr>
        <p:sp>
          <p:nvSpPr>
            <p:cNvPr id="78" name="Freeform 77"/>
            <p:cNvSpPr/>
            <p:nvPr/>
          </p:nvSpPr>
          <p:spPr>
            <a:xfrm>
              <a:off x="5590632" y="5359005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9575" y="24047"/>
                  </a:lnTo>
                  <a:lnTo>
                    <a:pt x="61331" y="82002"/>
                  </a:lnTo>
                  <a:lnTo>
                    <a:pt x="75221" y="98447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11689" y="5411647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178984" y="0"/>
                  </a:moveTo>
                  <a:lnTo>
                    <a:pt x="136322" y="55660"/>
                  </a:lnTo>
                  <a:lnTo>
                    <a:pt x="123758" y="76211"/>
                  </a:lnTo>
                  <a:lnTo>
                    <a:pt x="103042" y="127532"/>
                  </a:lnTo>
                  <a:lnTo>
                    <a:pt x="76766" y="188318"/>
                  </a:lnTo>
                  <a:lnTo>
                    <a:pt x="49045" y="248245"/>
                  </a:lnTo>
                  <a:lnTo>
                    <a:pt x="21040" y="30202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59171" y="543270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88257" y="7236"/>
                  </a:lnTo>
                  <a:lnTo>
                    <a:pt x="35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48642" y="552746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1184" y="17958"/>
                  </a:lnTo>
                  <a:lnTo>
                    <a:pt x="3573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49276" y="5128471"/>
            <a:ext cx="1829955" cy="830213"/>
            <a:chOff x="5349276" y="5128471"/>
            <a:chExt cx="1829955" cy="830213"/>
          </a:xfrm>
        </p:grpSpPr>
        <p:sp>
          <p:nvSpPr>
            <p:cNvPr id="83" name="Freeform 82"/>
            <p:cNvSpPr/>
            <p:nvPr/>
          </p:nvSpPr>
          <p:spPr>
            <a:xfrm>
              <a:off x="6561563" y="5265060"/>
              <a:ext cx="334603" cy="557200"/>
            </a:xfrm>
            <a:custGeom>
              <a:avLst/>
              <a:gdLst/>
              <a:ahLst/>
              <a:cxnLst/>
              <a:rect l="0" t="0" r="0" b="0"/>
              <a:pathLst>
                <a:path w="334603" h="557200">
                  <a:moveTo>
                    <a:pt x="250375" y="93945"/>
                  </a:moveTo>
                  <a:lnTo>
                    <a:pt x="250375" y="71588"/>
                  </a:lnTo>
                  <a:lnTo>
                    <a:pt x="244136" y="54373"/>
                  </a:lnTo>
                  <a:lnTo>
                    <a:pt x="221067" y="24257"/>
                  </a:lnTo>
                  <a:lnTo>
                    <a:pt x="195287" y="8436"/>
                  </a:lnTo>
                  <a:lnTo>
                    <a:pt x="146729" y="1015"/>
                  </a:lnTo>
                  <a:lnTo>
                    <a:pt x="119692" y="0"/>
                  </a:lnTo>
                  <a:lnTo>
                    <a:pt x="98318" y="5788"/>
                  </a:lnTo>
                  <a:lnTo>
                    <a:pt x="50889" y="36322"/>
                  </a:lnTo>
                  <a:lnTo>
                    <a:pt x="28141" y="64003"/>
                  </a:lnTo>
                  <a:lnTo>
                    <a:pt x="5484" y="115218"/>
                  </a:lnTo>
                  <a:lnTo>
                    <a:pt x="0" y="152241"/>
                  </a:lnTo>
                  <a:lnTo>
                    <a:pt x="3964" y="187257"/>
                  </a:lnTo>
                  <a:lnTo>
                    <a:pt x="18136" y="219859"/>
                  </a:lnTo>
                  <a:lnTo>
                    <a:pt x="37154" y="246156"/>
                  </a:lnTo>
                  <a:lnTo>
                    <a:pt x="63196" y="263177"/>
                  </a:lnTo>
                  <a:lnTo>
                    <a:pt x="98728" y="270040"/>
                  </a:lnTo>
                  <a:lnTo>
                    <a:pt x="144250" y="263953"/>
                  </a:lnTo>
                  <a:lnTo>
                    <a:pt x="175256" y="253632"/>
                  </a:lnTo>
                  <a:lnTo>
                    <a:pt x="192033" y="242516"/>
                  </a:lnTo>
                  <a:lnTo>
                    <a:pt x="204168" y="226657"/>
                  </a:lnTo>
                  <a:lnTo>
                    <a:pt x="237292" y="167279"/>
                  </a:lnTo>
                  <a:lnTo>
                    <a:pt x="244560" y="145255"/>
                  </a:lnTo>
                  <a:lnTo>
                    <a:pt x="247482" y="114737"/>
                  </a:lnTo>
                  <a:lnTo>
                    <a:pt x="246106" y="114825"/>
                  </a:lnTo>
                  <a:lnTo>
                    <a:pt x="244020" y="118394"/>
                  </a:lnTo>
                  <a:lnTo>
                    <a:pt x="244821" y="131717"/>
                  </a:lnTo>
                  <a:lnTo>
                    <a:pt x="250814" y="193459"/>
                  </a:lnTo>
                  <a:lnTo>
                    <a:pt x="264933" y="251112"/>
                  </a:lnTo>
                  <a:lnTo>
                    <a:pt x="282028" y="312748"/>
                  </a:lnTo>
                  <a:lnTo>
                    <a:pt x="292281" y="374619"/>
                  </a:lnTo>
                  <a:lnTo>
                    <a:pt x="306961" y="430383"/>
                  </a:lnTo>
                  <a:lnTo>
                    <a:pt x="320651" y="487348"/>
                  </a:lnTo>
                  <a:lnTo>
                    <a:pt x="331500" y="531704"/>
                  </a:lnTo>
                  <a:lnTo>
                    <a:pt x="334602" y="557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49276" y="5128471"/>
              <a:ext cx="1829955" cy="830213"/>
            </a:xfrm>
            <a:custGeom>
              <a:avLst/>
              <a:gdLst/>
              <a:ahLst/>
              <a:cxnLst/>
              <a:rect l="0" t="0" r="0" b="0"/>
              <a:pathLst>
                <a:path w="1829955" h="830213">
                  <a:moveTo>
                    <a:pt x="599325" y="41021"/>
                  </a:moveTo>
                  <a:lnTo>
                    <a:pt x="545450" y="15827"/>
                  </a:lnTo>
                  <a:lnTo>
                    <a:pt x="512392" y="4440"/>
                  </a:lnTo>
                  <a:lnTo>
                    <a:pt x="450005" y="0"/>
                  </a:lnTo>
                  <a:lnTo>
                    <a:pt x="386946" y="4712"/>
                  </a:lnTo>
                  <a:lnTo>
                    <a:pt x="329429" y="16908"/>
                  </a:lnTo>
                  <a:lnTo>
                    <a:pt x="273008" y="33702"/>
                  </a:lnTo>
                  <a:lnTo>
                    <a:pt x="216802" y="59203"/>
                  </a:lnTo>
                  <a:lnTo>
                    <a:pt x="161810" y="94005"/>
                  </a:lnTo>
                  <a:lnTo>
                    <a:pt x="110691" y="131851"/>
                  </a:lnTo>
                  <a:lnTo>
                    <a:pt x="73255" y="190214"/>
                  </a:lnTo>
                  <a:lnTo>
                    <a:pt x="44894" y="244926"/>
                  </a:lnTo>
                  <a:lnTo>
                    <a:pt x="17932" y="300794"/>
                  </a:lnTo>
                  <a:lnTo>
                    <a:pt x="3247" y="356889"/>
                  </a:lnTo>
                  <a:lnTo>
                    <a:pt x="0" y="413031"/>
                  </a:lnTo>
                  <a:lnTo>
                    <a:pt x="5027" y="460732"/>
                  </a:lnTo>
                  <a:lnTo>
                    <a:pt x="13878" y="485312"/>
                  </a:lnTo>
                  <a:lnTo>
                    <a:pt x="52207" y="543453"/>
                  </a:lnTo>
                  <a:lnTo>
                    <a:pt x="85580" y="573885"/>
                  </a:lnTo>
                  <a:lnTo>
                    <a:pt x="144687" y="609484"/>
                  </a:lnTo>
                  <a:lnTo>
                    <a:pt x="200160" y="636239"/>
                  </a:lnTo>
                  <a:lnTo>
                    <a:pt x="252759" y="654517"/>
                  </a:lnTo>
                  <a:lnTo>
                    <a:pt x="313798" y="680312"/>
                  </a:lnTo>
                  <a:lnTo>
                    <a:pt x="364856" y="695384"/>
                  </a:lnTo>
                  <a:lnTo>
                    <a:pt x="417029" y="707259"/>
                  </a:lnTo>
                  <a:lnTo>
                    <a:pt x="469532" y="718186"/>
                  </a:lnTo>
                  <a:lnTo>
                    <a:pt x="525204" y="731189"/>
                  </a:lnTo>
                  <a:lnTo>
                    <a:pt x="583860" y="738091"/>
                  </a:lnTo>
                  <a:lnTo>
                    <a:pt x="641113" y="750372"/>
                  </a:lnTo>
                  <a:lnTo>
                    <a:pt x="697104" y="760596"/>
                  </a:lnTo>
                  <a:lnTo>
                    <a:pt x="752559" y="771035"/>
                  </a:lnTo>
                  <a:lnTo>
                    <a:pt x="811623" y="775948"/>
                  </a:lnTo>
                  <a:lnTo>
                    <a:pt x="872757" y="784843"/>
                  </a:lnTo>
                  <a:lnTo>
                    <a:pt x="925227" y="788618"/>
                  </a:lnTo>
                  <a:lnTo>
                    <a:pt x="985535" y="799781"/>
                  </a:lnTo>
                  <a:lnTo>
                    <a:pt x="1043650" y="806691"/>
                  </a:lnTo>
                  <a:lnTo>
                    <a:pt x="1095965" y="811859"/>
                  </a:lnTo>
                  <a:lnTo>
                    <a:pt x="1143051" y="817679"/>
                  </a:lnTo>
                  <a:lnTo>
                    <a:pt x="1201455" y="819403"/>
                  </a:lnTo>
                  <a:lnTo>
                    <a:pt x="1253856" y="823033"/>
                  </a:lnTo>
                  <a:lnTo>
                    <a:pt x="1314181" y="829152"/>
                  </a:lnTo>
                  <a:lnTo>
                    <a:pt x="1370705" y="830212"/>
                  </a:lnTo>
                  <a:lnTo>
                    <a:pt x="1431906" y="824936"/>
                  </a:lnTo>
                  <a:lnTo>
                    <a:pt x="1488904" y="821554"/>
                  </a:lnTo>
                  <a:lnTo>
                    <a:pt x="1542837" y="809373"/>
                  </a:lnTo>
                  <a:lnTo>
                    <a:pt x="1606227" y="790363"/>
                  </a:lnTo>
                  <a:lnTo>
                    <a:pt x="1667621" y="758358"/>
                  </a:lnTo>
                  <a:lnTo>
                    <a:pt x="1727577" y="711848"/>
                  </a:lnTo>
                  <a:lnTo>
                    <a:pt x="1770335" y="667874"/>
                  </a:lnTo>
                  <a:lnTo>
                    <a:pt x="1806439" y="604949"/>
                  </a:lnTo>
                  <a:lnTo>
                    <a:pt x="1825063" y="556916"/>
                  </a:lnTo>
                  <a:lnTo>
                    <a:pt x="1829954" y="503582"/>
                  </a:lnTo>
                  <a:lnTo>
                    <a:pt x="1827683" y="465075"/>
                  </a:lnTo>
                  <a:lnTo>
                    <a:pt x="1813154" y="402667"/>
                  </a:lnTo>
                  <a:lnTo>
                    <a:pt x="1800607" y="368494"/>
                  </a:lnTo>
                  <a:lnTo>
                    <a:pt x="1756209" y="314906"/>
                  </a:lnTo>
                  <a:lnTo>
                    <a:pt x="1694179" y="257193"/>
                  </a:lnTo>
                  <a:lnTo>
                    <a:pt x="1642577" y="220202"/>
                  </a:lnTo>
                  <a:lnTo>
                    <a:pt x="1594219" y="196537"/>
                  </a:lnTo>
                  <a:lnTo>
                    <a:pt x="1542845" y="174707"/>
                  </a:lnTo>
                  <a:lnTo>
                    <a:pt x="1492919" y="154591"/>
                  </a:lnTo>
                  <a:lnTo>
                    <a:pt x="1437183" y="136721"/>
                  </a:lnTo>
                  <a:lnTo>
                    <a:pt x="1376130" y="121926"/>
                  </a:lnTo>
                  <a:lnTo>
                    <a:pt x="1321989" y="111266"/>
                  </a:lnTo>
                  <a:lnTo>
                    <a:pt x="1278868" y="107336"/>
                  </a:lnTo>
                  <a:lnTo>
                    <a:pt x="1232406" y="105589"/>
                  </a:lnTo>
                  <a:lnTo>
                    <a:pt x="1184461" y="104813"/>
                  </a:lnTo>
                  <a:lnTo>
                    <a:pt x="1135856" y="104468"/>
                  </a:lnTo>
                  <a:lnTo>
                    <a:pt x="1086958" y="104315"/>
                  </a:lnTo>
                  <a:lnTo>
                    <a:pt x="1037929" y="104246"/>
                  </a:lnTo>
                  <a:lnTo>
                    <a:pt x="986645" y="109798"/>
                  </a:lnTo>
                  <a:lnTo>
                    <a:pt x="929469" y="113748"/>
                  </a:lnTo>
                  <a:lnTo>
                    <a:pt x="883669" y="114433"/>
                  </a:lnTo>
                  <a:lnTo>
                    <a:pt x="823305" y="114635"/>
                  </a:lnTo>
                  <a:lnTo>
                    <a:pt x="770714" y="115865"/>
                  </a:lnTo>
                  <a:lnTo>
                    <a:pt x="708339" y="121949"/>
                  </a:lnTo>
                  <a:lnTo>
                    <a:pt x="658661" y="124271"/>
                  </a:lnTo>
                  <a:lnTo>
                    <a:pt x="610797" y="126129"/>
                  </a:lnTo>
                  <a:lnTo>
                    <a:pt x="549822" y="132399"/>
                  </a:lnTo>
                  <a:lnTo>
                    <a:pt x="500559" y="134776"/>
                  </a:lnTo>
                  <a:lnTo>
                    <a:pt x="441992" y="135580"/>
                  </a:lnTo>
                  <a:lnTo>
                    <a:pt x="385363" y="135738"/>
                  </a:lnTo>
                  <a:lnTo>
                    <a:pt x="327946" y="143005"/>
                  </a:lnTo>
                  <a:lnTo>
                    <a:pt x="277091" y="145654"/>
                  </a:lnTo>
                  <a:lnTo>
                    <a:pt x="262413" y="146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7405344">
            <a:off x="1290859" y="2603236"/>
            <a:ext cx="1916187" cy="1106422"/>
          </a:xfrm>
          <a:custGeom>
            <a:avLst/>
            <a:gdLst/>
            <a:ahLst/>
            <a:cxnLst/>
            <a:rect l="0" t="0" r="0" b="0"/>
            <a:pathLst>
              <a:path w="1916187" h="1106422">
                <a:moveTo>
                  <a:pt x="1916186" y="1106421"/>
                </a:moveTo>
                <a:lnTo>
                  <a:pt x="0" y="110642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747091" y="2034697"/>
            <a:ext cx="628412" cy="431670"/>
            <a:chOff x="2747091" y="2034697"/>
            <a:chExt cx="628412" cy="431670"/>
          </a:xfrm>
        </p:grpSpPr>
        <p:sp>
          <p:nvSpPr>
            <p:cNvPr id="3" name="Freeform 2"/>
            <p:cNvSpPr/>
            <p:nvPr/>
          </p:nvSpPr>
          <p:spPr>
            <a:xfrm>
              <a:off x="2906182" y="2055754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2"/>
                  </a:lnTo>
                  <a:lnTo>
                    <a:pt x="16728" y="206815"/>
                  </a:lnTo>
                  <a:lnTo>
                    <a:pt x="24723" y="253805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47091" y="2034697"/>
              <a:ext cx="175686" cy="187489"/>
            </a:xfrm>
            <a:custGeom>
              <a:avLst/>
              <a:gdLst/>
              <a:ahLst/>
              <a:cxnLst/>
              <a:rect l="0" t="0" r="0" b="0"/>
              <a:pathLst>
                <a:path w="175686" h="187489">
                  <a:moveTo>
                    <a:pt x="175685" y="157928"/>
                  </a:moveTo>
                  <a:lnTo>
                    <a:pt x="132994" y="161047"/>
                  </a:lnTo>
                  <a:lnTo>
                    <a:pt x="79683" y="175886"/>
                  </a:lnTo>
                  <a:lnTo>
                    <a:pt x="27347" y="186475"/>
                  </a:lnTo>
                  <a:lnTo>
                    <a:pt x="13622" y="187488"/>
                  </a:lnTo>
                  <a:lnTo>
                    <a:pt x="5642" y="183484"/>
                  </a:lnTo>
                  <a:lnTo>
                    <a:pt x="1492" y="176135"/>
                  </a:lnTo>
                  <a:lnTo>
                    <a:pt x="0" y="155491"/>
                  </a:lnTo>
                  <a:lnTo>
                    <a:pt x="11635" y="96054"/>
                  </a:lnTo>
                  <a:lnTo>
                    <a:pt x="25285" y="39166"/>
                  </a:lnTo>
                  <a:lnTo>
                    <a:pt x="28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24448" y="2263793"/>
              <a:ext cx="251055" cy="202574"/>
            </a:xfrm>
            <a:custGeom>
              <a:avLst/>
              <a:gdLst/>
              <a:ahLst/>
              <a:cxnLst/>
              <a:rect l="0" t="0" r="0" b="0"/>
              <a:pathLst>
                <a:path w="251055" h="202574">
                  <a:moveTo>
                    <a:pt x="29955" y="13060"/>
                  </a:moveTo>
                  <a:lnTo>
                    <a:pt x="13167" y="69275"/>
                  </a:lnTo>
                  <a:lnTo>
                    <a:pt x="6622" y="124726"/>
                  </a:lnTo>
                  <a:lnTo>
                    <a:pt x="3871" y="136637"/>
                  </a:lnTo>
                  <a:lnTo>
                    <a:pt x="2037" y="138728"/>
                  </a:lnTo>
                  <a:lnTo>
                    <a:pt x="0" y="125455"/>
                  </a:lnTo>
                  <a:lnTo>
                    <a:pt x="10037" y="64328"/>
                  </a:lnTo>
                  <a:lnTo>
                    <a:pt x="22884" y="26301"/>
                  </a:lnTo>
                  <a:lnTo>
                    <a:pt x="28751" y="14868"/>
                  </a:lnTo>
                  <a:lnTo>
                    <a:pt x="37341" y="8416"/>
                  </a:lnTo>
                  <a:lnTo>
                    <a:pt x="59364" y="4367"/>
                  </a:lnTo>
                  <a:lnTo>
                    <a:pt x="69448" y="7265"/>
                  </a:lnTo>
                  <a:lnTo>
                    <a:pt x="86892" y="19843"/>
                  </a:lnTo>
                  <a:lnTo>
                    <a:pt x="96205" y="40251"/>
                  </a:lnTo>
                  <a:lnTo>
                    <a:pt x="107772" y="85891"/>
                  </a:lnTo>
                  <a:lnTo>
                    <a:pt x="111079" y="88520"/>
                  </a:lnTo>
                  <a:lnTo>
                    <a:pt x="114453" y="85594"/>
                  </a:lnTo>
                  <a:lnTo>
                    <a:pt x="138765" y="22904"/>
                  </a:lnTo>
                  <a:lnTo>
                    <a:pt x="152015" y="8466"/>
                  </a:lnTo>
                  <a:lnTo>
                    <a:pt x="160461" y="2979"/>
                  </a:lnTo>
                  <a:lnTo>
                    <a:pt x="179205" y="0"/>
                  </a:lnTo>
                  <a:lnTo>
                    <a:pt x="189116" y="844"/>
                  </a:lnTo>
                  <a:lnTo>
                    <a:pt x="206369" y="11140"/>
                  </a:lnTo>
                  <a:lnTo>
                    <a:pt x="220665" y="27415"/>
                  </a:lnTo>
                  <a:lnTo>
                    <a:pt x="243268" y="76735"/>
                  </a:lnTo>
                  <a:lnTo>
                    <a:pt x="249516" y="135255"/>
                  </a:lnTo>
                  <a:lnTo>
                    <a:pt x="250750" y="187543"/>
                  </a:lnTo>
                  <a:lnTo>
                    <a:pt x="251054" y="202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24814" y="3337762"/>
            <a:ext cx="697963" cy="351944"/>
            <a:chOff x="2224814" y="3337762"/>
            <a:chExt cx="697963" cy="351944"/>
          </a:xfrm>
        </p:grpSpPr>
        <p:sp>
          <p:nvSpPr>
            <p:cNvPr id="7" name="Freeform 6"/>
            <p:cNvSpPr/>
            <p:nvPr/>
          </p:nvSpPr>
          <p:spPr>
            <a:xfrm>
              <a:off x="2224814" y="3337762"/>
              <a:ext cx="185119" cy="351944"/>
            </a:xfrm>
            <a:custGeom>
              <a:avLst/>
              <a:gdLst/>
              <a:ahLst/>
              <a:cxnLst/>
              <a:rect l="0" t="0" r="0" b="0"/>
              <a:pathLst>
                <a:path w="185119" h="351944">
                  <a:moveTo>
                    <a:pt x="171537" y="55112"/>
                  </a:moveTo>
                  <a:lnTo>
                    <a:pt x="135621" y="111304"/>
                  </a:lnTo>
                  <a:lnTo>
                    <a:pt x="101239" y="166453"/>
                  </a:lnTo>
                  <a:lnTo>
                    <a:pt x="73250" y="219392"/>
                  </a:lnTo>
                  <a:lnTo>
                    <a:pt x="54548" y="256255"/>
                  </a:lnTo>
                  <a:lnTo>
                    <a:pt x="49136" y="300843"/>
                  </a:lnTo>
                  <a:lnTo>
                    <a:pt x="52016" y="325763"/>
                  </a:lnTo>
                  <a:lnTo>
                    <a:pt x="56762" y="334982"/>
                  </a:lnTo>
                  <a:lnTo>
                    <a:pt x="71393" y="348344"/>
                  </a:lnTo>
                  <a:lnTo>
                    <a:pt x="92714" y="351943"/>
                  </a:lnTo>
                  <a:lnTo>
                    <a:pt x="138940" y="344722"/>
                  </a:lnTo>
                  <a:lnTo>
                    <a:pt x="157440" y="332396"/>
                  </a:lnTo>
                  <a:lnTo>
                    <a:pt x="172291" y="314050"/>
                  </a:lnTo>
                  <a:lnTo>
                    <a:pt x="182791" y="290298"/>
                  </a:lnTo>
                  <a:lnTo>
                    <a:pt x="185118" y="264144"/>
                  </a:lnTo>
                  <a:lnTo>
                    <a:pt x="184100" y="250619"/>
                  </a:lnTo>
                  <a:lnTo>
                    <a:pt x="173612" y="226232"/>
                  </a:lnTo>
                  <a:lnTo>
                    <a:pt x="143871" y="187569"/>
                  </a:lnTo>
                  <a:lnTo>
                    <a:pt x="88634" y="150211"/>
                  </a:lnTo>
                  <a:lnTo>
                    <a:pt x="27374" y="116117"/>
                  </a:lnTo>
                  <a:lnTo>
                    <a:pt x="12708" y="102113"/>
                  </a:lnTo>
                  <a:lnTo>
                    <a:pt x="2291" y="84190"/>
                  </a:lnTo>
                  <a:lnTo>
                    <a:pt x="0" y="64526"/>
                  </a:lnTo>
                  <a:lnTo>
                    <a:pt x="4052" y="44088"/>
                  </a:lnTo>
                  <a:lnTo>
                    <a:pt x="13651" y="23306"/>
                  </a:lnTo>
                  <a:lnTo>
                    <a:pt x="28836" y="8611"/>
                  </a:lnTo>
                  <a:lnTo>
                    <a:pt x="37799" y="3054"/>
                  </a:lnTo>
                  <a:lnTo>
                    <a:pt x="60236" y="0"/>
                  </a:lnTo>
                  <a:lnTo>
                    <a:pt x="107178" y="7571"/>
                  </a:lnTo>
                  <a:lnTo>
                    <a:pt x="115763" y="12889"/>
                  </a:lnTo>
                  <a:lnTo>
                    <a:pt x="139952" y="44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49035" y="3488870"/>
              <a:ext cx="273742" cy="167217"/>
            </a:xfrm>
            <a:custGeom>
              <a:avLst/>
              <a:gdLst/>
              <a:ahLst/>
              <a:cxnLst/>
              <a:rect l="0" t="0" r="0" b="0"/>
              <a:pathLst>
                <a:path w="273742" h="167217">
                  <a:moveTo>
                    <a:pt x="0" y="40874"/>
                  </a:moveTo>
                  <a:lnTo>
                    <a:pt x="5590" y="99491"/>
                  </a:lnTo>
                  <a:lnTo>
                    <a:pt x="14655" y="139870"/>
                  </a:lnTo>
                  <a:lnTo>
                    <a:pt x="16789" y="144306"/>
                  </a:lnTo>
                  <a:lnTo>
                    <a:pt x="18212" y="142585"/>
                  </a:lnTo>
                  <a:lnTo>
                    <a:pt x="20808" y="80826"/>
                  </a:lnTo>
                  <a:lnTo>
                    <a:pt x="26597" y="31998"/>
                  </a:lnTo>
                  <a:lnTo>
                    <a:pt x="31770" y="25598"/>
                  </a:lnTo>
                  <a:lnTo>
                    <a:pt x="38727" y="22501"/>
                  </a:lnTo>
                  <a:lnTo>
                    <a:pt x="46875" y="21607"/>
                  </a:lnTo>
                  <a:lnTo>
                    <a:pt x="62168" y="26851"/>
                  </a:lnTo>
                  <a:lnTo>
                    <a:pt x="76763" y="38151"/>
                  </a:lnTo>
                  <a:lnTo>
                    <a:pt x="112246" y="84016"/>
                  </a:lnTo>
                  <a:lnTo>
                    <a:pt x="116945" y="84843"/>
                  </a:lnTo>
                  <a:lnTo>
                    <a:pt x="120077" y="79545"/>
                  </a:lnTo>
                  <a:lnTo>
                    <a:pt x="137245" y="19515"/>
                  </a:lnTo>
                  <a:lnTo>
                    <a:pt x="140630" y="9087"/>
                  </a:lnTo>
                  <a:lnTo>
                    <a:pt x="147566" y="3305"/>
                  </a:lnTo>
                  <a:lnTo>
                    <a:pt x="167751" y="0"/>
                  </a:lnTo>
                  <a:lnTo>
                    <a:pt x="189200" y="5550"/>
                  </a:lnTo>
                  <a:lnTo>
                    <a:pt x="210431" y="16986"/>
                  </a:lnTo>
                  <a:lnTo>
                    <a:pt x="240945" y="44325"/>
                  </a:lnTo>
                  <a:lnTo>
                    <a:pt x="257605" y="68534"/>
                  </a:lnTo>
                  <a:lnTo>
                    <a:pt x="268960" y="108471"/>
                  </a:lnTo>
                  <a:lnTo>
                    <a:pt x="273741" y="16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8662" y="2594183"/>
            <a:ext cx="684354" cy="377552"/>
            <a:chOff x="848662" y="2594183"/>
            <a:chExt cx="684354" cy="377552"/>
          </a:xfrm>
        </p:grpSpPr>
        <p:sp>
          <p:nvSpPr>
            <p:cNvPr id="10" name="Freeform 9"/>
            <p:cNvSpPr/>
            <p:nvPr/>
          </p:nvSpPr>
          <p:spPr>
            <a:xfrm>
              <a:off x="848662" y="2594183"/>
              <a:ext cx="277446" cy="356495"/>
            </a:xfrm>
            <a:custGeom>
              <a:avLst/>
              <a:gdLst/>
              <a:ahLst/>
              <a:cxnLst/>
              <a:rect l="0" t="0" r="0" b="0"/>
              <a:pathLst>
                <a:path w="277446" h="356495">
                  <a:moveTo>
                    <a:pt x="0" y="19582"/>
                  </a:moveTo>
                  <a:lnTo>
                    <a:pt x="54145" y="11249"/>
                  </a:lnTo>
                  <a:lnTo>
                    <a:pt x="114681" y="9487"/>
                  </a:lnTo>
                  <a:lnTo>
                    <a:pt x="165651" y="9182"/>
                  </a:lnTo>
                  <a:lnTo>
                    <a:pt x="226870" y="1843"/>
                  </a:lnTo>
                  <a:lnTo>
                    <a:pt x="255639" y="0"/>
                  </a:lnTo>
                  <a:lnTo>
                    <a:pt x="265183" y="5357"/>
                  </a:lnTo>
                  <a:lnTo>
                    <a:pt x="271545" y="14778"/>
                  </a:lnTo>
                  <a:lnTo>
                    <a:pt x="277445" y="39674"/>
                  </a:lnTo>
                  <a:lnTo>
                    <a:pt x="273019" y="79997"/>
                  </a:lnTo>
                  <a:lnTo>
                    <a:pt x="251155" y="135544"/>
                  </a:lnTo>
                  <a:lnTo>
                    <a:pt x="224306" y="197166"/>
                  </a:lnTo>
                  <a:lnTo>
                    <a:pt x="203708" y="256088"/>
                  </a:lnTo>
                  <a:lnTo>
                    <a:pt x="177113" y="319225"/>
                  </a:lnTo>
                  <a:lnTo>
                    <a:pt x="168456" y="356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38217" y="2790382"/>
              <a:ext cx="294799" cy="181353"/>
            </a:xfrm>
            <a:custGeom>
              <a:avLst/>
              <a:gdLst/>
              <a:ahLst/>
              <a:cxnLst/>
              <a:rect l="0" t="0" r="0" b="0"/>
              <a:pathLst>
                <a:path w="294799" h="181353">
                  <a:moveTo>
                    <a:pt x="0" y="86595"/>
                  </a:moveTo>
                  <a:lnTo>
                    <a:pt x="19128" y="140470"/>
                  </a:lnTo>
                  <a:lnTo>
                    <a:pt x="30338" y="160842"/>
                  </a:lnTo>
                  <a:lnTo>
                    <a:pt x="34263" y="162999"/>
                  </a:lnTo>
                  <a:lnTo>
                    <a:pt x="36880" y="159758"/>
                  </a:lnTo>
                  <a:lnTo>
                    <a:pt x="38625" y="152918"/>
                  </a:lnTo>
                  <a:lnTo>
                    <a:pt x="33019" y="115554"/>
                  </a:lnTo>
                  <a:lnTo>
                    <a:pt x="27153" y="90887"/>
                  </a:lnTo>
                  <a:lnTo>
                    <a:pt x="30005" y="67446"/>
                  </a:lnTo>
                  <a:lnTo>
                    <a:pt x="34041" y="56281"/>
                  </a:lnTo>
                  <a:lnTo>
                    <a:pt x="41412" y="50008"/>
                  </a:lnTo>
                  <a:lnTo>
                    <a:pt x="51004" y="46996"/>
                  </a:lnTo>
                  <a:lnTo>
                    <a:pt x="62079" y="46158"/>
                  </a:lnTo>
                  <a:lnTo>
                    <a:pt x="80623" y="51465"/>
                  </a:lnTo>
                  <a:lnTo>
                    <a:pt x="118848" y="80496"/>
                  </a:lnTo>
                  <a:lnTo>
                    <a:pt x="133150" y="94023"/>
                  </a:lnTo>
                  <a:lnTo>
                    <a:pt x="136730" y="95056"/>
                  </a:lnTo>
                  <a:lnTo>
                    <a:pt x="137946" y="92236"/>
                  </a:lnTo>
                  <a:lnTo>
                    <a:pt x="138518" y="78574"/>
                  </a:lnTo>
                  <a:lnTo>
                    <a:pt x="151587" y="23985"/>
                  </a:lnTo>
                  <a:lnTo>
                    <a:pt x="157210" y="15609"/>
                  </a:lnTo>
                  <a:lnTo>
                    <a:pt x="172816" y="3183"/>
                  </a:lnTo>
                  <a:lnTo>
                    <a:pt x="191451" y="0"/>
                  </a:lnTo>
                  <a:lnTo>
                    <a:pt x="201333" y="789"/>
                  </a:lnTo>
                  <a:lnTo>
                    <a:pt x="218553" y="7905"/>
                  </a:lnTo>
                  <a:lnTo>
                    <a:pt x="234005" y="20036"/>
                  </a:lnTo>
                  <a:lnTo>
                    <a:pt x="255858" y="48936"/>
                  </a:lnTo>
                  <a:lnTo>
                    <a:pt x="281083" y="106799"/>
                  </a:lnTo>
                  <a:lnTo>
                    <a:pt x="290734" y="146394"/>
                  </a:lnTo>
                  <a:lnTo>
                    <a:pt x="294798" y="181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087860" y="175722"/>
            <a:ext cx="2882214" cy="705269"/>
            <a:chOff x="5087860" y="175722"/>
            <a:chExt cx="2882214" cy="705269"/>
          </a:xfrm>
        </p:grpSpPr>
        <p:sp>
          <p:nvSpPr>
            <p:cNvPr id="13" name="Freeform 12"/>
            <p:cNvSpPr/>
            <p:nvPr/>
          </p:nvSpPr>
          <p:spPr>
            <a:xfrm>
              <a:off x="5087860" y="502102"/>
              <a:ext cx="365902" cy="356358"/>
            </a:xfrm>
            <a:custGeom>
              <a:avLst/>
              <a:gdLst/>
              <a:ahLst/>
              <a:cxnLst/>
              <a:rect l="0" t="0" r="0" b="0"/>
              <a:pathLst>
                <a:path w="365902" h="356358">
                  <a:moveTo>
                    <a:pt x="239559" y="108550"/>
                  </a:moveTo>
                  <a:lnTo>
                    <a:pt x="228381" y="97372"/>
                  </a:lnTo>
                  <a:lnTo>
                    <a:pt x="222893" y="79406"/>
                  </a:lnTo>
                  <a:lnTo>
                    <a:pt x="218114" y="58163"/>
                  </a:lnTo>
                  <a:lnTo>
                    <a:pt x="195982" y="25461"/>
                  </a:lnTo>
                  <a:lnTo>
                    <a:pt x="181587" y="11960"/>
                  </a:lnTo>
                  <a:lnTo>
                    <a:pt x="163491" y="2061"/>
                  </a:lnTo>
                  <a:lnTo>
                    <a:pt x="140631" y="0"/>
                  </a:lnTo>
                  <a:lnTo>
                    <a:pt x="93416" y="8210"/>
                  </a:lnTo>
                  <a:lnTo>
                    <a:pt x="66536" y="23318"/>
                  </a:lnTo>
                  <a:lnTo>
                    <a:pt x="43754" y="48201"/>
                  </a:lnTo>
                  <a:lnTo>
                    <a:pt x="15631" y="108798"/>
                  </a:lnTo>
                  <a:lnTo>
                    <a:pt x="2218" y="160289"/>
                  </a:lnTo>
                  <a:lnTo>
                    <a:pt x="0" y="208628"/>
                  </a:lnTo>
                  <a:lnTo>
                    <a:pt x="9138" y="271125"/>
                  </a:lnTo>
                  <a:lnTo>
                    <a:pt x="21938" y="306849"/>
                  </a:lnTo>
                  <a:lnTo>
                    <a:pt x="47224" y="344772"/>
                  </a:lnTo>
                  <a:lnTo>
                    <a:pt x="67119" y="353918"/>
                  </a:lnTo>
                  <a:lnTo>
                    <a:pt x="78976" y="356357"/>
                  </a:lnTo>
                  <a:lnTo>
                    <a:pt x="89220" y="355643"/>
                  </a:lnTo>
                  <a:lnTo>
                    <a:pt x="106841" y="348611"/>
                  </a:lnTo>
                  <a:lnTo>
                    <a:pt x="165909" y="292862"/>
                  </a:lnTo>
                  <a:lnTo>
                    <a:pt x="198420" y="235825"/>
                  </a:lnTo>
                  <a:lnTo>
                    <a:pt x="218168" y="182373"/>
                  </a:lnTo>
                  <a:lnTo>
                    <a:pt x="225812" y="147581"/>
                  </a:lnTo>
                  <a:lnTo>
                    <a:pt x="227600" y="130577"/>
                  </a:lnTo>
                  <a:lnTo>
                    <a:pt x="240400" y="191770"/>
                  </a:lnTo>
                  <a:lnTo>
                    <a:pt x="258388" y="244118"/>
                  </a:lnTo>
                  <a:lnTo>
                    <a:pt x="289323" y="283392"/>
                  </a:lnTo>
                  <a:lnTo>
                    <a:pt x="315526" y="299305"/>
                  </a:lnTo>
                  <a:lnTo>
                    <a:pt x="365901" y="308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93178" y="249262"/>
              <a:ext cx="192170" cy="227727"/>
            </a:xfrm>
            <a:custGeom>
              <a:avLst/>
              <a:gdLst/>
              <a:ahLst/>
              <a:cxnLst/>
              <a:rect l="0" t="0" r="0" b="0"/>
              <a:pathLst>
                <a:path w="192170" h="227727">
                  <a:moveTo>
                    <a:pt x="34241" y="13950"/>
                  </a:moveTo>
                  <a:lnTo>
                    <a:pt x="13998" y="57913"/>
                  </a:lnTo>
                  <a:lnTo>
                    <a:pt x="9047" y="60806"/>
                  </a:lnTo>
                  <a:lnTo>
                    <a:pt x="4577" y="59225"/>
                  </a:lnTo>
                  <a:lnTo>
                    <a:pt x="427" y="54662"/>
                  </a:lnTo>
                  <a:lnTo>
                    <a:pt x="0" y="49280"/>
                  </a:lnTo>
                  <a:lnTo>
                    <a:pt x="5765" y="37061"/>
                  </a:lnTo>
                  <a:lnTo>
                    <a:pt x="22164" y="17028"/>
                  </a:lnTo>
                  <a:lnTo>
                    <a:pt x="47431" y="1864"/>
                  </a:lnTo>
                  <a:lnTo>
                    <a:pt x="67009" y="0"/>
                  </a:lnTo>
                  <a:lnTo>
                    <a:pt x="86240" y="4240"/>
                  </a:lnTo>
                  <a:lnTo>
                    <a:pt x="102585" y="13924"/>
                  </a:lnTo>
                  <a:lnTo>
                    <a:pt x="124941" y="38119"/>
                  </a:lnTo>
                  <a:lnTo>
                    <a:pt x="140794" y="73104"/>
                  </a:lnTo>
                  <a:lnTo>
                    <a:pt x="147311" y="113105"/>
                  </a:lnTo>
                  <a:lnTo>
                    <a:pt x="143652" y="154593"/>
                  </a:lnTo>
                  <a:lnTo>
                    <a:pt x="135121" y="176284"/>
                  </a:lnTo>
                  <a:lnTo>
                    <a:pt x="110580" y="209273"/>
                  </a:lnTo>
                  <a:lnTo>
                    <a:pt x="84546" y="225591"/>
                  </a:lnTo>
                  <a:lnTo>
                    <a:pt x="61668" y="227726"/>
                  </a:lnTo>
                  <a:lnTo>
                    <a:pt x="38242" y="223605"/>
                  </a:lnTo>
                  <a:lnTo>
                    <a:pt x="20032" y="213975"/>
                  </a:lnTo>
                  <a:lnTo>
                    <a:pt x="15410" y="206961"/>
                  </a:lnTo>
                  <a:lnTo>
                    <a:pt x="13393" y="189810"/>
                  </a:lnTo>
                  <a:lnTo>
                    <a:pt x="16833" y="182663"/>
                  </a:lnTo>
                  <a:lnTo>
                    <a:pt x="30014" y="171602"/>
                  </a:lnTo>
                  <a:lnTo>
                    <a:pt x="50690" y="169025"/>
                  </a:lnTo>
                  <a:lnTo>
                    <a:pt x="96502" y="176903"/>
                  </a:lnTo>
                  <a:lnTo>
                    <a:pt x="149935" y="201467"/>
                  </a:lnTo>
                  <a:lnTo>
                    <a:pt x="192169" y="213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86889" y="547481"/>
              <a:ext cx="9070" cy="178986"/>
            </a:xfrm>
            <a:custGeom>
              <a:avLst/>
              <a:gdLst/>
              <a:ahLst/>
              <a:cxnLst/>
              <a:rect l="0" t="0" r="0" b="0"/>
              <a:pathLst>
                <a:path w="9070" h="178986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6931" y="153980"/>
                  </a:lnTo>
                  <a:lnTo>
                    <a:pt x="906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80145" y="642238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14654"/>
                  </a:lnTo>
                  <a:lnTo>
                    <a:pt x="86081" y="19792"/>
                  </a:lnTo>
                  <a:lnTo>
                    <a:pt x="29395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8598" y="357968"/>
              <a:ext cx="274998" cy="523023"/>
            </a:xfrm>
            <a:custGeom>
              <a:avLst/>
              <a:gdLst/>
              <a:ahLst/>
              <a:cxnLst/>
              <a:rect l="0" t="0" r="0" b="0"/>
              <a:pathLst>
                <a:path w="274998" h="523023">
                  <a:moveTo>
                    <a:pt x="29557" y="0"/>
                  </a:moveTo>
                  <a:lnTo>
                    <a:pt x="32676" y="57264"/>
                  </a:lnTo>
                  <a:lnTo>
                    <a:pt x="37890" y="106655"/>
                  </a:lnTo>
                  <a:lnTo>
                    <a:pt x="39435" y="158334"/>
                  </a:lnTo>
                  <a:lnTo>
                    <a:pt x="39893" y="210691"/>
                  </a:lnTo>
                  <a:lnTo>
                    <a:pt x="36909" y="263248"/>
                  </a:lnTo>
                  <a:lnTo>
                    <a:pt x="31735" y="315866"/>
                  </a:lnTo>
                  <a:lnTo>
                    <a:pt x="30203" y="365381"/>
                  </a:lnTo>
                  <a:lnTo>
                    <a:pt x="24096" y="418445"/>
                  </a:lnTo>
                  <a:lnTo>
                    <a:pt x="14941" y="451927"/>
                  </a:lnTo>
                  <a:lnTo>
                    <a:pt x="11624" y="455703"/>
                  </a:lnTo>
                  <a:lnTo>
                    <a:pt x="8243" y="454711"/>
                  </a:lnTo>
                  <a:lnTo>
                    <a:pt x="4819" y="450539"/>
                  </a:lnTo>
                  <a:lnTo>
                    <a:pt x="0" y="416723"/>
                  </a:lnTo>
                  <a:lnTo>
                    <a:pt x="6778" y="360130"/>
                  </a:lnTo>
                  <a:lnTo>
                    <a:pt x="17218" y="314416"/>
                  </a:lnTo>
                  <a:lnTo>
                    <a:pt x="28362" y="293379"/>
                  </a:lnTo>
                  <a:lnTo>
                    <a:pt x="44234" y="279349"/>
                  </a:lnTo>
                  <a:lnTo>
                    <a:pt x="83020" y="260811"/>
                  </a:lnTo>
                  <a:lnTo>
                    <a:pt x="103621" y="259416"/>
                  </a:lnTo>
                  <a:lnTo>
                    <a:pt x="166460" y="274332"/>
                  </a:lnTo>
                  <a:lnTo>
                    <a:pt x="187499" y="283363"/>
                  </a:lnTo>
                  <a:lnTo>
                    <a:pt x="217905" y="308178"/>
                  </a:lnTo>
                  <a:lnTo>
                    <a:pt x="263114" y="368748"/>
                  </a:lnTo>
                  <a:lnTo>
                    <a:pt x="272960" y="389666"/>
                  </a:lnTo>
                  <a:lnTo>
                    <a:pt x="274997" y="413781"/>
                  </a:lnTo>
                  <a:lnTo>
                    <a:pt x="266772" y="461800"/>
                  </a:lnTo>
                  <a:lnTo>
                    <a:pt x="251190" y="483665"/>
                  </a:lnTo>
                  <a:lnTo>
                    <a:pt x="219229" y="509466"/>
                  </a:lnTo>
                  <a:lnTo>
                    <a:pt x="196914" y="518888"/>
                  </a:lnTo>
                  <a:lnTo>
                    <a:pt x="158043" y="523022"/>
                  </a:lnTo>
                  <a:lnTo>
                    <a:pt x="94628" y="511477"/>
                  </a:lnTo>
                  <a:lnTo>
                    <a:pt x="38789" y="476596"/>
                  </a:lnTo>
                  <a:lnTo>
                    <a:pt x="850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99443" y="220357"/>
              <a:ext cx="207211" cy="206500"/>
            </a:xfrm>
            <a:custGeom>
              <a:avLst/>
              <a:gdLst/>
              <a:ahLst/>
              <a:cxnLst/>
              <a:rect l="0" t="0" r="0" b="0"/>
              <a:pathLst>
                <a:path w="207211" h="206500">
                  <a:moveTo>
                    <a:pt x="28226" y="21798"/>
                  </a:moveTo>
                  <a:lnTo>
                    <a:pt x="18650" y="45845"/>
                  </a:lnTo>
                  <a:lnTo>
                    <a:pt x="7982" y="60171"/>
                  </a:lnTo>
                  <a:lnTo>
                    <a:pt x="4201" y="60248"/>
                  </a:lnTo>
                  <a:lnTo>
                    <a:pt x="1681" y="55620"/>
                  </a:lnTo>
                  <a:lnTo>
                    <a:pt x="0" y="47856"/>
                  </a:lnTo>
                  <a:lnTo>
                    <a:pt x="1220" y="40340"/>
                  </a:lnTo>
                  <a:lnTo>
                    <a:pt x="8814" y="25749"/>
                  </a:lnTo>
                  <a:lnTo>
                    <a:pt x="31832" y="4381"/>
                  </a:lnTo>
                  <a:lnTo>
                    <a:pt x="41159" y="828"/>
                  </a:lnTo>
                  <a:lnTo>
                    <a:pt x="60879" y="0"/>
                  </a:lnTo>
                  <a:lnTo>
                    <a:pt x="91713" y="11700"/>
                  </a:lnTo>
                  <a:lnTo>
                    <a:pt x="106355" y="26669"/>
                  </a:lnTo>
                  <a:lnTo>
                    <a:pt x="125286" y="64874"/>
                  </a:lnTo>
                  <a:lnTo>
                    <a:pt x="131073" y="101372"/>
                  </a:lnTo>
                  <a:lnTo>
                    <a:pt x="127199" y="136232"/>
                  </a:lnTo>
                  <a:lnTo>
                    <a:pt x="113053" y="168788"/>
                  </a:lnTo>
                  <a:lnTo>
                    <a:pt x="94044" y="195072"/>
                  </a:lnTo>
                  <a:lnTo>
                    <a:pt x="74246" y="204094"/>
                  </a:lnTo>
                  <a:lnTo>
                    <a:pt x="62415" y="206499"/>
                  </a:lnTo>
                  <a:lnTo>
                    <a:pt x="52188" y="205764"/>
                  </a:lnTo>
                  <a:lnTo>
                    <a:pt x="34586" y="198707"/>
                  </a:lnTo>
                  <a:lnTo>
                    <a:pt x="30126" y="191210"/>
                  </a:lnTo>
                  <a:lnTo>
                    <a:pt x="28291" y="170402"/>
                  </a:lnTo>
                  <a:lnTo>
                    <a:pt x="31778" y="161811"/>
                  </a:lnTo>
                  <a:lnTo>
                    <a:pt x="45012" y="149147"/>
                  </a:lnTo>
                  <a:lnTo>
                    <a:pt x="53454" y="146471"/>
                  </a:lnTo>
                  <a:lnTo>
                    <a:pt x="72193" y="146619"/>
                  </a:lnTo>
                  <a:lnTo>
                    <a:pt x="133673" y="162661"/>
                  </a:lnTo>
                  <a:lnTo>
                    <a:pt x="183054" y="176669"/>
                  </a:lnTo>
                  <a:lnTo>
                    <a:pt x="207210" y="179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33036" y="57906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33036" y="67382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3" y="5590"/>
                  </a:lnTo>
                  <a:lnTo>
                    <a:pt x="1956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65075" y="466953"/>
              <a:ext cx="347071" cy="378402"/>
            </a:xfrm>
            <a:custGeom>
              <a:avLst/>
              <a:gdLst/>
              <a:ahLst/>
              <a:cxnLst/>
              <a:rect l="0" t="0" r="0" b="0"/>
              <a:pathLst>
                <a:path w="347071" h="378402">
                  <a:moveTo>
                    <a:pt x="220728" y="38414"/>
                  </a:moveTo>
                  <a:lnTo>
                    <a:pt x="185830" y="9106"/>
                  </a:lnTo>
                  <a:lnTo>
                    <a:pt x="163494" y="1992"/>
                  </a:lnTo>
                  <a:lnTo>
                    <a:pt x="139139" y="0"/>
                  </a:lnTo>
                  <a:lnTo>
                    <a:pt x="105696" y="6625"/>
                  </a:lnTo>
                  <a:lnTo>
                    <a:pt x="84205" y="16877"/>
                  </a:lnTo>
                  <a:lnTo>
                    <a:pt x="57964" y="41392"/>
                  </a:lnTo>
                  <a:lnTo>
                    <a:pt x="20974" y="94569"/>
                  </a:lnTo>
                  <a:lnTo>
                    <a:pt x="9116" y="120694"/>
                  </a:lnTo>
                  <a:lnTo>
                    <a:pt x="1504" y="175593"/>
                  </a:lnTo>
                  <a:lnTo>
                    <a:pt x="0" y="231498"/>
                  </a:lnTo>
                  <a:lnTo>
                    <a:pt x="6033" y="256420"/>
                  </a:lnTo>
                  <a:lnTo>
                    <a:pt x="36738" y="317814"/>
                  </a:lnTo>
                  <a:lnTo>
                    <a:pt x="65607" y="344767"/>
                  </a:lnTo>
                  <a:lnTo>
                    <a:pt x="104446" y="366402"/>
                  </a:lnTo>
                  <a:lnTo>
                    <a:pt x="151309" y="378401"/>
                  </a:lnTo>
                  <a:lnTo>
                    <a:pt x="209659" y="373161"/>
                  </a:lnTo>
                  <a:lnTo>
                    <a:pt x="249033" y="361037"/>
                  </a:lnTo>
                  <a:lnTo>
                    <a:pt x="304524" y="330377"/>
                  </a:lnTo>
                  <a:lnTo>
                    <a:pt x="347070" y="31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96331" y="175722"/>
              <a:ext cx="273743" cy="269738"/>
            </a:xfrm>
            <a:custGeom>
              <a:avLst/>
              <a:gdLst/>
              <a:ahLst/>
              <a:cxnLst/>
              <a:rect l="0" t="0" r="0" b="0"/>
              <a:pathLst>
                <a:path w="273743" h="269738">
                  <a:moveTo>
                    <a:pt x="0" y="34847"/>
                  </a:moveTo>
                  <a:lnTo>
                    <a:pt x="5590" y="18080"/>
                  </a:lnTo>
                  <a:lnTo>
                    <a:pt x="11915" y="11971"/>
                  </a:lnTo>
                  <a:lnTo>
                    <a:pt x="31422" y="2063"/>
                  </a:lnTo>
                  <a:lnTo>
                    <a:pt x="52570" y="0"/>
                  </a:lnTo>
                  <a:lnTo>
                    <a:pt x="100331" y="8207"/>
                  </a:lnTo>
                  <a:lnTo>
                    <a:pt x="121021" y="20667"/>
                  </a:lnTo>
                  <a:lnTo>
                    <a:pt x="136845" y="37904"/>
                  </a:lnTo>
                  <a:lnTo>
                    <a:pt x="160510" y="87892"/>
                  </a:lnTo>
                  <a:lnTo>
                    <a:pt x="166886" y="138089"/>
                  </a:lnTo>
                  <a:lnTo>
                    <a:pt x="165027" y="189945"/>
                  </a:lnTo>
                  <a:lnTo>
                    <a:pt x="158743" y="211404"/>
                  </a:lnTo>
                  <a:lnTo>
                    <a:pt x="135646" y="244245"/>
                  </a:lnTo>
                  <a:lnTo>
                    <a:pt x="121118" y="257764"/>
                  </a:lnTo>
                  <a:lnTo>
                    <a:pt x="102964" y="267673"/>
                  </a:lnTo>
                  <a:lnTo>
                    <a:pt x="83197" y="269737"/>
                  </a:lnTo>
                  <a:lnTo>
                    <a:pt x="62713" y="265585"/>
                  </a:lnTo>
                  <a:lnTo>
                    <a:pt x="41910" y="255940"/>
                  </a:lnTo>
                  <a:lnTo>
                    <a:pt x="16057" y="231768"/>
                  </a:lnTo>
                  <a:lnTo>
                    <a:pt x="11875" y="222280"/>
                  </a:lnTo>
                  <a:lnTo>
                    <a:pt x="10347" y="202379"/>
                  </a:lnTo>
                  <a:lnTo>
                    <a:pt x="13917" y="193328"/>
                  </a:lnTo>
                  <a:lnTo>
                    <a:pt x="27243" y="177033"/>
                  </a:lnTo>
                  <a:lnTo>
                    <a:pt x="47983" y="168231"/>
                  </a:lnTo>
                  <a:lnTo>
                    <a:pt x="60065" y="165884"/>
                  </a:lnTo>
                  <a:lnTo>
                    <a:pt x="82848" y="169515"/>
                  </a:lnTo>
                  <a:lnTo>
                    <a:pt x="145095" y="190145"/>
                  </a:lnTo>
                  <a:lnTo>
                    <a:pt x="197160" y="211579"/>
                  </a:lnTo>
                  <a:lnTo>
                    <a:pt x="256721" y="234691"/>
                  </a:lnTo>
                  <a:lnTo>
                    <a:pt x="273742" y="245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832995" y="1186578"/>
            <a:ext cx="1052851" cy="604979"/>
            <a:chOff x="6832995" y="1186578"/>
            <a:chExt cx="1052851" cy="604979"/>
          </a:xfrm>
        </p:grpSpPr>
        <p:sp>
          <p:nvSpPr>
            <p:cNvPr id="24" name="Freeform 23"/>
            <p:cNvSpPr/>
            <p:nvPr/>
          </p:nvSpPr>
          <p:spPr>
            <a:xfrm>
              <a:off x="6832995" y="1516103"/>
              <a:ext cx="200042" cy="5590"/>
            </a:xfrm>
            <a:custGeom>
              <a:avLst/>
              <a:gdLst/>
              <a:ahLst/>
              <a:cxnLst/>
              <a:rect l="0" t="0" r="0" b="0"/>
              <a:pathLst>
                <a:path w="200042" h="5590">
                  <a:moveTo>
                    <a:pt x="200041" y="0"/>
                  </a:moveTo>
                  <a:lnTo>
                    <a:pt x="183273" y="5589"/>
                  </a:lnTo>
                  <a:lnTo>
                    <a:pt x="165682" y="5214"/>
                  </a:lnTo>
                  <a:lnTo>
                    <a:pt x="105872" y="687"/>
                  </a:lnTo>
                  <a:lnTo>
                    <a:pt x="43963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43523" y="1653624"/>
              <a:ext cx="189514" cy="9879"/>
            </a:xfrm>
            <a:custGeom>
              <a:avLst/>
              <a:gdLst/>
              <a:ahLst/>
              <a:cxnLst/>
              <a:rect l="0" t="0" r="0" b="0"/>
              <a:pathLst>
                <a:path w="189514" h="9879">
                  <a:moveTo>
                    <a:pt x="189513" y="9878"/>
                  </a:moveTo>
                  <a:lnTo>
                    <a:pt x="161957" y="2642"/>
                  </a:lnTo>
                  <a:lnTo>
                    <a:pt x="105734" y="0"/>
                  </a:lnTo>
                  <a:lnTo>
                    <a:pt x="43560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29121" y="1292989"/>
              <a:ext cx="240869" cy="498568"/>
            </a:xfrm>
            <a:custGeom>
              <a:avLst/>
              <a:gdLst/>
              <a:ahLst/>
              <a:cxnLst/>
              <a:rect l="0" t="0" r="0" b="0"/>
              <a:pathLst>
                <a:path w="240869" h="498568">
                  <a:moveTo>
                    <a:pt x="209283" y="75715"/>
                  </a:moveTo>
                  <a:lnTo>
                    <a:pt x="191302" y="99762"/>
                  </a:lnTo>
                  <a:lnTo>
                    <a:pt x="136072" y="157717"/>
                  </a:lnTo>
                  <a:lnTo>
                    <a:pt x="107604" y="198758"/>
                  </a:lnTo>
                  <a:lnTo>
                    <a:pt x="79450" y="256821"/>
                  </a:lnTo>
                  <a:lnTo>
                    <a:pt x="44339" y="313442"/>
                  </a:lnTo>
                  <a:lnTo>
                    <a:pt x="17430" y="367515"/>
                  </a:lnTo>
                  <a:lnTo>
                    <a:pt x="5949" y="408099"/>
                  </a:lnTo>
                  <a:lnTo>
                    <a:pt x="14166" y="470263"/>
                  </a:lnTo>
                  <a:lnTo>
                    <a:pt x="19544" y="480297"/>
                  </a:lnTo>
                  <a:lnTo>
                    <a:pt x="34876" y="494565"/>
                  </a:lnTo>
                  <a:lnTo>
                    <a:pt x="59629" y="498567"/>
                  </a:lnTo>
                  <a:lnTo>
                    <a:pt x="117591" y="497193"/>
                  </a:lnTo>
                  <a:lnTo>
                    <a:pt x="154429" y="491366"/>
                  </a:lnTo>
                  <a:lnTo>
                    <a:pt x="187570" y="476641"/>
                  </a:lnTo>
                  <a:lnTo>
                    <a:pt x="214028" y="451871"/>
                  </a:lnTo>
                  <a:lnTo>
                    <a:pt x="231096" y="422305"/>
                  </a:lnTo>
                  <a:lnTo>
                    <a:pt x="237973" y="385729"/>
                  </a:lnTo>
                  <a:lnTo>
                    <a:pt x="234421" y="350845"/>
                  </a:lnTo>
                  <a:lnTo>
                    <a:pt x="220370" y="318282"/>
                  </a:lnTo>
                  <a:lnTo>
                    <a:pt x="195801" y="286407"/>
                  </a:lnTo>
                  <a:lnTo>
                    <a:pt x="137390" y="245112"/>
                  </a:lnTo>
                  <a:lnTo>
                    <a:pt x="83179" y="209200"/>
                  </a:lnTo>
                  <a:lnTo>
                    <a:pt x="20708" y="159950"/>
                  </a:lnTo>
                  <a:lnTo>
                    <a:pt x="13376" y="152929"/>
                  </a:lnTo>
                  <a:lnTo>
                    <a:pt x="5230" y="132649"/>
                  </a:lnTo>
                  <a:lnTo>
                    <a:pt x="0" y="81502"/>
                  </a:lnTo>
                  <a:lnTo>
                    <a:pt x="5524" y="57230"/>
                  </a:lnTo>
                  <a:lnTo>
                    <a:pt x="16948" y="35914"/>
                  </a:lnTo>
                  <a:lnTo>
                    <a:pt x="33723" y="18641"/>
                  </a:lnTo>
                  <a:lnTo>
                    <a:pt x="68487" y="1353"/>
                  </a:lnTo>
                  <a:lnTo>
                    <a:pt x="114013" y="0"/>
                  </a:lnTo>
                  <a:lnTo>
                    <a:pt x="153369" y="12597"/>
                  </a:lnTo>
                  <a:lnTo>
                    <a:pt x="196938" y="38984"/>
                  </a:lnTo>
                  <a:lnTo>
                    <a:pt x="220573" y="66782"/>
                  </a:lnTo>
                  <a:lnTo>
                    <a:pt x="240868" y="107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69934" y="1186578"/>
              <a:ext cx="215912" cy="259753"/>
            </a:xfrm>
            <a:custGeom>
              <a:avLst/>
              <a:gdLst/>
              <a:ahLst/>
              <a:cxnLst/>
              <a:rect l="0" t="0" r="0" b="0"/>
              <a:pathLst>
                <a:path w="215912" h="259753">
                  <a:moveTo>
                    <a:pt x="15869" y="66313"/>
                  </a:moveTo>
                  <a:lnTo>
                    <a:pt x="15869" y="43956"/>
                  </a:lnTo>
                  <a:lnTo>
                    <a:pt x="22108" y="26741"/>
                  </a:lnTo>
                  <a:lnTo>
                    <a:pt x="27048" y="18874"/>
                  </a:lnTo>
                  <a:lnTo>
                    <a:pt x="41895" y="7014"/>
                  </a:lnTo>
                  <a:lnTo>
                    <a:pt x="50767" y="2214"/>
                  </a:lnTo>
                  <a:lnTo>
                    <a:pt x="73104" y="0"/>
                  </a:lnTo>
                  <a:lnTo>
                    <a:pt x="96289" y="4085"/>
                  </a:lnTo>
                  <a:lnTo>
                    <a:pt x="114393" y="13699"/>
                  </a:lnTo>
                  <a:lnTo>
                    <a:pt x="137738" y="43445"/>
                  </a:lnTo>
                  <a:lnTo>
                    <a:pt x="153883" y="87483"/>
                  </a:lnTo>
                  <a:lnTo>
                    <a:pt x="160244" y="145191"/>
                  </a:lnTo>
                  <a:lnTo>
                    <a:pt x="148370" y="202479"/>
                  </a:lnTo>
                  <a:lnTo>
                    <a:pt x="132857" y="228971"/>
                  </a:lnTo>
                  <a:lnTo>
                    <a:pt x="116997" y="241161"/>
                  </a:lnTo>
                  <a:lnTo>
                    <a:pt x="78219" y="258518"/>
                  </a:lnTo>
                  <a:lnTo>
                    <a:pt x="54499" y="259752"/>
                  </a:lnTo>
                  <a:lnTo>
                    <a:pt x="30699" y="255231"/>
                  </a:lnTo>
                  <a:lnTo>
                    <a:pt x="12321" y="245423"/>
                  </a:lnTo>
                  <a:lnTo>
                    <a:pt x="6485" y="237192"/>
                  </a:lnTo>
                  <a:lnTo>
                    <a:pt x="0" y="215569"/>
                  </a:lnTo>
                  <a:lnTo>
                    <a:pt x="610" y="205591"/>
                  </a:lnTo>
                  <a:lnTo>
                    <a:pt x="7528" y="188266"/>
                  </a:lnTo>
                  <a:lnTo>
                    <a:pt x="21520" y="175886"/>
                  </a:lnTo>
                  <a:lnTo>
                    <a:pt x="30165" y="170947"/>
                  </a:lnTo>
                  <a:lnTo>
                    <a:pt x="70278" y="163996"/>
                  </a:lnTo>
                  <a:lnTo>
                    <a:pt x="126659" y="170053"/>
                  </a:lnTo>
                  <a:lnTo>
                    <a:pt x="189252" y="180305"/>
                  </a:lnTo>
                  <a:lnTo>
                    <a:pt x="215911" y="18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884625" y="1239006"/>
            <a:ext cx="1600930" cy="771938"/>
            <a:chOff x="4884625" y="1239006"/>
            <a:chExt cx="1600930" cy="771938"/>
          </a:xfrm>
        </p:grpSpPr>
        <p:sp>
          <p:nvSpPr>
            <p:cNvPr id="29" name="Freeform 28"/>
            <p:cNvSpPr/>
            <p:nvPr/>
          </p:nvSpPr>
          <p:spPr>
            <a:xfrm>
              <a:off x="5180021" y="1505575"/>
              <a:ext cx="16594" cy="505369"/>
            </a:xfrm>
            <a:custGeom>
              <a:avLst/>
              <a:gdLst/>
              <a:ahLst/>
              <a:cxnLst/>
              <a:rect l="0" t="0" r="0" b="0"/>
              <a:pathLst>
                <a:path w="16594" h="505369">
                  <a:moveTo>
                    <a:pt x="10528" y="0"/>
                  </a:moveTo>
                  <a:lnTo>
                    <a:pt x="13648" y="54144"/>
                  </a:lnTo>
                  <a:lnTo>
                    <a:pt x="16593" y="81386"/>
                  </a:lnTo>
                  <a:lnTo>
                    <a:pt x="12072" y="143241"/>
                  </a:lnTo>
                  <a:lnTo>
                    <a:pt x="10986" y="201929"/>
                  </a:lnTo>
                  <a:lnTo>
                    <a:pt x="10664" y="257532"/>
                  </a:lnTo>
                  <a:lnTo>
                    <a:pt x="10568" y="309882"/>
                  </a:lnTo>
                  <a:lnTo>
                    <a:pt x="7420" y="369847"/>
                  </a:lnTo>
                  <a:lnTo>
                    <a:pt x="2198" y="425829"/>
                  </a:lnTo>
                  <a:lnTo>
                    <a:pt x="651" y="46893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4625" y="1579274"/>
              <a:ext cx="316453" cy="244072"/>
            </a:xfrm>
            <a:custGeom>
              <a:avLst/>
              <a:gdLst/>
              <a:ahLst/>
              <a:cxnLst/>
              <a:rect l="0" t="0" r="0" b="0"/>
              <a:pathLst>
                <a:path w="316453" h="244072">
                  <a:moveTo>
                    <a:pt x="316452" y="147399"/>
                  </a:moveTo>
                  <a:lnTo>
                    <a:pt x="276765" y="149739"/>
                  </a:lnTo>
                  <a:lnTo>
                    <a:pt x="216426" y="171118"/>
                  </a:lnTo>
                  <a:lnTo>
                    <a:pt x="152978" y="192521"/>
                  </a:lnTo>
                  <a:lnTo>
                    <a:pt x="92828" y="212594"/>
                  </a:lnTo>
                  <a:lnTo>
                    <a:pt x="33237" y="239765"/>
                  </a:lnTo>
                  <a:lnTo>
                    <a:pt x="22357" y="244071"/>
                  </a:lnTo>
                  <a:lnTo>
                    <a:pt x="13934" y="243433"/>
                  </a:lnTo>
                  <a:lnTo>
                    <a:pt x="7149" y="239497"/>
                  </a:lnTo>
                  <a:lnTo>
                    <a:pt x="1456" y="233364"/>
                  </a:lnTo>
                  <a:lnTo>
                    <a:pt x="0" y="225766"/>
                  </a:lnTo>
                  <a:lnTo>
                    <a:pt x="4621" y="207965"/>
                  </a:lnTo>
                  <a:lnTo>
                    <a:pt x="34274" y="147171"/>
                  </a:lnTo>
                  <a:lnTo>
                    <a:pt x="71279" y="84208"/>
                  </a:lnTo>
                  <a:lnTo>
                    <a:pt x="98290" y="21055"/>
                  </a:lnTo>
                  <a:lnTo>
                    <a:pt x="1058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01077" y="1352309"/>
              <a:ext cx="200043" cy="207610"/>
            </a:xfrm>
            <a:custGeom>
              <a:avLst/>
              <a:gdLst/>
              <a:ahLst/>
              <a:cxnLst/>
              <a:rect l="0" t="0" r="0" b="0"/>
              <a:pathLst>
                <a:path w="200043" h="207610">
                  <a:moveTo>
                    <a:pt x="0" y="58509"/>
                  </a:moveTo>
                  <a:lnTo>
                    <a:pt x="5590" y="36152"/>
                  </a:lnTo>
                  <a:lnTo>
                    <a:pt x="17692" y="18937"/>
                  </a:lnTo>
                  <a:lnTo>
                    <a:pt x="25833" y="11071"/>
                  </a:lnTo>
                  <a:lnTo>
                    <a:pt x="47357" y="2330"/>
                  </a:lnTo>
                  <a:lnTo>
                    <a:pt x="59647" y="0"/>
                  </a:lnTo>
                  <a:lnTo>
                    <a:pt x="82662" y="3649"/>
                  </a:lnTo>
                  <a:lnTo>
                    <a:pt x="112230" y="18858"/>
                  </a:lnTo>
                  <a:lnTo>
                    <a:pt x="120444" y="25056"/>
                  </a:lnTo>
                  <a:lnTo>
                    <a:pt x="129570" y="47540"/>
                  </a:lnTo>
                  <a:lnTo>
                    <a:pt x="132456" y="74691"/>
                  </a:lnTo>
                  <a:lnTo>
                    <a:pt x="121789" y="131567"/>
                  </a:lnTo>
                  <a:lnTo>
                    <a:pt x="107419" y="173026"/>
                  </a:lnTo>
                  <a:lnTo>
                    <a:pt x="96095" y="189734"/>
                  </a:lnTo>
                  <a:lnTo>
                    <a:pt x="80144" y="201839"/>
                  </a:lnTo>
                  <a:lnTo>
                    <a:pt x="70977" y="206705"/>
                  </a:lnTo>
                  <a:lnTo>
                    <a:pt x="62526" y="207609"/>
                  </a:lnTo>
                  <a:lnTo>
                    <a:pt x="46897" y="202375"/>
                  </a:lnTo>
                  <a:lnTo>
                    <a:pt x="35271" y="189130"/>
                  </a:lnTo>
                  <a:lnTo>
                    <a:pt x="30533" y="180685"/>
                  </a:lnTo>
                  <a:lnTo>
                    <a:pt x="29714" y="172715"/>
                  </a:lnTo>
                  <a:lnTo>
                    <a:pt x="35044" y="157620"/>
                  </a:lnTo>
                  <a:lnTo>
                    <a:pt x="51450" y="146232"/>
                  </a:lnTo>
                  <a:lnTo>
                    <a:pt x="62376" y="141558"/>
                  </a:lnTo>
                  <a:lnTo>
                    <a:pt x="83875" y="139484"/>
                  </a:lnTo>
                  <a:lnTo>
                    <a:pt x="137994" y="150714"/>
                  </a:lnTo>
                  <a:lnTo>
                    <a:pt x="200042" y="163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69646" y="1610860"/>
              <a:ext cx="5215" cy="147400"/>
            </a:xfrm>
            <a:custGeom>
              <a:avLst/>
              <a:gdLst/>
              <a:ahLst/>
              <a:cxnLst/>
              <a:rect l="0" t="0" r="0" b="0"/>
              <a:pathLst>
                <a:path w="5215" h="147400">
                  <a:moveTo>
                    <a:pt x="5214" y="0"/>
                  </a:moveTo>
                  <a:lnTo>
                    <a:pt x="5214" y="58616"/>
                  </a:lnTo>
                  <a:lnTo>
                    <a:pt x="0" y="115213"/>
                  </a:lnTo>
                  <a:lnTo>
                    <a:pt x="521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69575" y="168455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8333"/>
                  </a:lnTo>
                  <a:lnTo>
                    <a:pt x="60394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85430" y="1468453"/>
              <a:ext cx="270340" cy="384563"/>
            </a:xfrm>
            <a:custGeom>
              <a:avLst/>
              <a:gdLst/>
              <a:ahLst/>
              <a:cxnLst/>
              <a:rect l="0" t="0" r="0" b="0"/>
              <a:pathLst>
                <a:path w="270340" h="384563">
                  <a:moveTo>
                    <a:pt x="0" y="37122"/>
                  </a:moveTo>
                  <a:lnTo>
                    <a:pt x="63427" y="19163"/>
                  </a:lnTo>
                  <a:lnTo>
                    <a:pt x="111575" y="8575"/>
                  </a:lnTo>
                  <a:lnTo>
                    <a:pt x="171128" y="6136"/>
                  </a:lnTo>
                  <a:lnTo>
                    <a:pt x="227952" y="4485"/>
                  </a:lnTo>
                  <a:lnTo>
                    <a:pt x="256120" y="0"/>
                  </a:lnTo>
                  <a:lnTo>
                    <a:pt x="264333" y="3015"/>
                  </a:lnTo>
                  <a:lnTo>
                    <a:pt x="268639" y="9705"/>
                  </a:lnTo>
                  <a:lnTo>
                    <a:pt x="270339" y="18844"/>
                  </a:lnTo>
                  <a:lnTo>
                    <a:pt x="265990" y="41476"/>
                  </a:lnTo>
                  <a:lnTo>
                    <a:pt x="249723" y="94134"/>
                  </a:lnTo>
                  <a:lnTo>
                    <a:pt x="220774" y="148426"/>
                  </a:lnTo>
                  <a:lnTo>
                    <a:pt x="198244" y="200398"/>
                  </a:lnTo>
                  <a:lnTo>
                    <a:pt x="178452" y="249276"/>
                  </a:lnTo>
                  <a:lnTo>
                    <a:pt x="150803" y="312605"/>
                  </a:lnTo>
                  <a:lnTo>
                    <a:pt x="127252" y="366638"/>
                  </a:lnTo>
                  <a:lnTo>
                    <a:pt x="115813" y="384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74984" y="1239006"/>
              <a:ext cx="210571" cy="262179"/>
            </a:xfrm>
            <a:custGeom>
              <a:avLst/>
              <a:gdLst/>
              <a:ahLst/>
              <a:cxnLst/>
              <a:rect l="0" t="0" r="0" b="0"/>
              <a:pathLst>
                <a:path w="210571" h="262179">
                  <a:moveTo>
                    <a:pt x="0" y="77056"/>
                  </a:moveTo>
                  <a:lnTo>
                    <a:pt x="9576" y="53009"/>
                  </a:lnTo>
                  <a:lnTo>
                    <a:pt x="39404" y="17463"/>
                  </a:lnTo>
                  <a:lnTo>
                    <a:pt x="65488" y="1947"/>
                  </a:lnTo>
                  <a:lnTo>
                    <a:pt x="85258" y="0"/>
                  </a:lnTo>
                  <a:lnTo>
                    <a:pt x="105743" y="4204"/>
                  </a:lnTo>
                  <a:lnTo>
                    <a:pt x="135837" y="19725"/>
                  </a:lnTo>
                  <a:lnTo>
                    <a:pt x="152399" y="32468"/>
                  </a:lnTo>
                  <a:lnTo>
                    <a:pt x="169288" y="58385"/>
                  </a:lnTo>
                  <a:lnTo>
                    <a:pt x="181701" y="88291"/>
                  </a:lnTo>
                  <a:lnTo>
                    <a:pt x="182921" y="112075"/>
                  </a:lnTo>
                  <a:lnTo>
                    <a:pt x="174173" y="165471"/>
                  </a:lnTo>
                  <a:lnTo>
                    <a:pt x="158972" y="201519"/>
                  </a:lnTo>
                  <a:lnTo>
                    <a:pt x="119107" y="251750"/>
                  </a:lnTo>
                  <a:lnTo>
                    <a:pt x="98950" y="259982"/>
                  </a:lnTo>
                  <a:lnTo>
                    <a:pt x="87024" y="262178"/>
                  </a:lnTo>
                  <a:lnTo>
                    <a:pt x="67533" y="258378"/>
                  </a:lnTo>
                  <a:lnTo>
                    <a:pt x="59060" y="254089"/>
                  </a:lnTo>
                  <a:lnTo>
                    <a:pt x="46526" y="239965"/>
                  </a:lnTo>
                  <a:lnTo>
                    <a:pt x="41546" y="231286"/>
                  </a:lnTo>
                  <a:lnTo>
                    <a:pt x="39132" y="212283"/>
                  </a:lnTo>
                  <a:lnTo>
                    <a:pt x="40126" y="202302"/>
                  </a:lnTo>
                  <a:lnTo>
                    <a:pt x="50589" y="184973"/>
                  </a:lnTo>
                  <a:lnTo>
                    <a:pt x="58292" y="177077"/>
                  </a:lnTo>
                  <a:lnTo>
                    <a:pt x="79330" y="168303"/>
                  </a:lnTo>
                  <a:lnTo>
                    <a:pt x="137395" y="154972"/>
                  </a:lnTo>
                  <a:lnTo>
                    <a:pt x="184071" y="148469"/>
                  </a:lnTo>
                  <a:lnTo>
                    <a:pt x="210570" y="140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948394" y="2611067"/>
            <a:ext cx="3095379" cy="536954"/>
            <a:chOff x="4948394" y="2611067"/>
            <a:chExt cx="3095379" cy="536954"/>
          </a:xfrm>
        </p:grpSpPr>
        <p:sp>
          <p:nvSpPr>
            <p:cNvPr id="37" name="Freeform 36"/>
            <p:cNvSpPr/>
            <p:nvPr/>
          </p:nvSpPr>
          <p:spPr>
            <a:xfrm>
              <a:off x="4948394" y="2663709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1"/>
                  </a:lnTo>
                  <a:lnTo>
                    <a:pt x="10528" y="165651"/>
                  </a:lnTo>
                  <a:lnTo>
                    <a:pt x="10528" y="212209"/>
                  </a:lnTo>
                  <a:lnTo>
                    <a:pt x="10528" y="266818"/>
                  </a:lnTo>
                  <a:lnTo>
                    <a:pt x="4939" y="327452"/>
                  </a:lnTo>
                  <a:lnTo>
                    <a:pt x="1463" y="384282"/>
                  </a:lnTo>
                  <a:lnTo>
                    <a:pt x="288" y="44514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76948" y="2653181"/>
              <a:ext cx="280604" cy="488025"/>
            </a:xfrm>
            <a:custGeom>
              <a:avLst/>
              <a:gdLst/>
              <a:ahLst/>
              <a:cxnLst/>
              <a:rect l="0" t="0" r="0" b="0"/>
              <a:pathLst>
                <a:path w="280604" h="488025">
                  <a:moveTo>
                    <a:pt x="155715" y="0"/>
                  </a:moveTo>
                  <a:lnTo>
                    <a:pt x="126406" y="34898"/>
                  </a:lnTo>
                  <a:lnTo>
                    <a:pt x="94482" y="95047"/>
                  </a:lnTo>
                  <a:lnTo>
                    <a:pt x="68837" y="145333"/>
                  </a:lnTo>
                  <a:lnTo>
                    <a:pt x="51293" y="200326"/>
                  </a:lnTo>
                  <a:lnTo>
                    <a:pt x="25761" y="263033"/>
                  </a:lnTo>
                  <a:lnTo>
                    <a:pt x="8989" y="319632"/>
                  </a:lnTo>
                  <a:lnTo>
                    <a:pt x="0" y="381202"/>
                  </a:lnTo>
                  <a:lnTo>
                    <a:pt x="9532" y="441097"/>
                  </a:lnTo>
                  <a:lnTo>
                    <a:pt x="12636" y="451992"/>
                  </a:lnTo>
                  <a:lnTo>
                    <a:pt x="18215" y="460425"/>
                  </a:lnTo>
                  <a:lnTo>
                    <a:pt x="33772" y="472915"/>
                  </a:lnTo>
                  <a:lnTo>
                    <a:pt x="62262" y="486524"/>
                  </a:lnTo>
                  <a:lnTo>
                    <a:pt x="85714" y="488024"/>
                  </a:lnTo>
                  <a:lnTo>
                    <a:pt x="144287" y="476394"/>
                  </a:lnTo>
                  <a:lnTo>
                    <a:pt x="203299" y="454037"/>
                  </a:lnTo>
                  <a:lnTo>
                    <a:pt x="248302" y="426555"/>
                  </a:lnTo>
                  <a:lnTo>
                    <a:pt x="265495" y="408339"/>
                  </a:lnTo>
                  <a:lnTo>
                    <a:pt x="274696" y="385425"/>
                  </a:lnTo>
                  <a:lnTo>
                    <a:pt x="280603" y="332587"/>
                  </a:lnTo>
                  <a:lnTo>
                    <a:pt x="275172" y="308083"/>
                  </a:lnTo>
                  <a:lnTo>
                    <a:pt x="270448" y="296636"/>
                  </a:lnTo>
                  <a:lnTo>
                    <a:pt x="255840" y="280797"/>
                  </a:lnTo>
                  <a:lnTo>
                    <a:pt x="224766" y="265303"/>
                  </a:lnTo>
                  <a:lnTo>
                    <a:pt x="212277" y="261097"/>
                  </a:lnTo>
                  <a:lnTo>
                    <a:pt x="201612" y="260632"/>
                  </a:lnTo>
                  <a:lnTo>
                    <a:pt x="154596" y="277142"/>
                  </a:lnTo>
                  <a:lnTo>
                    <a:pt x="121785" y="299673"/>
                  </a:lnTo>
                  <a:lnTo>
                    <a:pt x="74675" y="352734"/>
                  </a:lnTo>
                  <a:lnTo>
                    <a:pt x="609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06445" y="2842694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0" y="0"/>
                  </a:moveTo>
                  <a:lnTo>
                    <a:pt x="8334" y="37478"/>
                  </a:lnTo>
                  <a:lnTo>
                    <a:pt x="6759" y="72326"/>
                  </a:lnTo>
                  <a:lnTo>
                    <a:pt x="594" y="13572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90632" y="291639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5590"/>
                  </a:lnTo>
                  <a:lnTo>
                    <a:pt x="120006" y="10723"/>
                  </a:lnTo>
                  <a:lnTo>
                    <a:pt x="63723" y="25054"/>
                  </a:lnTo>
                  <a:lnTo>
                    <a:pt x="16840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50909" y="2674238"/>
              <a:ext cx="34605" cy="442198"/>
            </a:xfrm>
            <a:custGeom>
              <a:avLst/>
              <a:gdLst/>
              <a:ahLst/>
              <a:cxnLst/>
              <a:rect l="0" t="0" r="0" b="0"/>
              <a:pathLst>
                <a:path w="34605" h="442198">
                  <a:moveTo>
                    <a:pt x="13547" y="0"/>
                  </a:moveTo>
                  <a:lnTo>
                    <a:pt x="2368" y="16768"/>
                  </a:lnTo>
                  <a:lnTo>
                    <a:pt x="0" y="34358"/>
                  </a:lnTo>
                  <a:lnTo>
                    <a:pt x="2422" y="85426"/>
                  </a:lnTo>
                  <a:lnTo>
                    <a:pt x="12476" y="148329"/>
                  </a:lnTo>
                  <a:lnTo>
                    <a:pt x="27007" y="183289"/>
                  </a:lnTo>
                  <a:lnTo>
                    <a:pt x="32353" y="236022"/>
                  </a:lnTo>
                  <a:lnTo>
                    <a:pt x="33937" y="294930"/>
                  </a:lnTo>
                  <a:lnTo>
                    <a:pt x="34406" y="349949"/>
                  </a:lnTo>
                  <a:lnTo>
                    <a:pt x="34565" y="411583"/>
                  </a:lnTo>
                  <a:lnTo>
                    <a:pt x="3460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23598" y="2695295"/>
              <a:ext cx="198745" cy="246193"/>
            </a:xfrm>
            <a:custGeom>
              <a:avLst/>
              <a:gdLst/>
              <a:ahLst/>
              <a:cxnLst/>
              <a:rect l="0" t="0" r="0" b="0"/>
              <a:pathLst>
                <a:path w="198745" h="246193">
                  <a:moveTo>
                    <a:pt x="198744" y="157927"/>
                  </a:moveTo>
                  <a:lnTo>
                    <a:pt x="180763" y="173569"/>
                  </a:lnTo>
                  <a:lnTo>
                    <a:pt x="124390" y="204770"/>
                  </a:lnTo>
                  <a:lnTo>
                    <a:pt x="61816" y="237367"/>
                  </a:lnTo>
                  <a:lnTo>
                    <a:pt x="40791" y="245096"/>
                  </a:lnTo>
                  <a:lnTo>
                    <a:pt x="19748" y="246192"/>
                  </a:lnTo>
                  <a:lnTo>
                    <a:pt x="9223" y="244847"/>
                  </a:lnTo>
                  <a:lnTo>
                    <a:pt x="3377" y="240440"/>
                  </a:lnTo>
                  <a:lnTo>
                    <a:pt x="649" y="233993"/>
                  </a:lnTo>
                  <a:lnTo>
                    <a:pt x="0" y="226185"/>
                  </a:lnTo>
                  <a:lnTo>
                    <a:pt x="12420" y="169934"/>
                  </a:lnTo>
                  <a:lnTo>
                    <a:pt x="11357" y="158913"/>
                  </a:lnTo>
                  <a:lnTo>
                    <a:pt x="16415" y="137309"/>
                  </a:lnTo>
                  <a:lnTo>
                    <a:pt x="36866" y="77050"/>
                  </a:lnTo>
                  <a:lnTo>
                    <a:pt x="48875" y="44277"/>
                  </a:lnTo>
                  <a:lnTo>
                    <a:pt x="724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6501" y="2690044"/>
              <a:ext cx="233811" cy="394806"/>
            </a:xfrm>
            <a:custGeom>
              <a:avLst/>
              <a:gdLst/>
              <a:ahLst/>
              <a:cxnLst/>
              <a:rect l="0" t="0" r="0" b="0"/>
              <a:pathLst>
                <a:path w="233811" h="394806">
                  <a:moveTo>
                    <a:pt x="223281" y="121064"/>
                  </a:moveTo>
                  <a:lnTo>
                    <a:pt x="228871" y="104297"/>
                  </a:lnTo>
                  <a:lnTo>
                    <a:pt x="226757" y="71513"/>
                  </a:lnTo>
                  <a:lnTo>
                    <a:pt x="213132" y="37752"/>
                  </a:lnTo>
                  <a:lnTo>
                    <a:pt x="194594" y="19306"/>
                  </a:lnTo>
                  <a:lnTo>
                    <a:pt x="183099" y="11112"/>
                  </a:lnTo>
                  <a:lnTo>
                    <a:pt x="154730" y="2006"/>
                  </a:lnTo>
                  <a:lnTo>
                    <a:pt x="112113" y="0"/>
                  </a:lnTo>
                  <a:lnTo>
                    <a:pt x="66271" y="9803"/>
                  </a:lnTo>
                  <a:lnTo>
                    <a:pt x="39629" y="25187"/>
                  </a:lnTo>
                  <a:lnTo>
                    <a:pt x="16917" y="50152"/>
                  </a:lnTo>
                  <a:lnTo>
                    <a:pt x="959" y="90955"/>
                  </a:lnTo>
                  <a:lnTo>
                    <a:pt x="0" y="134500"/>
                  </a:lnTo>
                  <a:lnTo>
                    <a:pt x="7451" y="156671"/>
                  </a:lnTo>
                  <a:lnTo>
                    <a:pt x="37972" y="197416"/>
                  </a:lnTo>
                  <a:lnTo>
                    <a:pt x="51624" y="211930"/>
                  </a:lnTo>
                  <a:lnTo>
                    <a:pt x="74849" y="219941"/>
                  </a:lnTo>
                  <a:lnTo>
                    <a:pt x="102329" y="221162"/>
                  </a:lnTo>
                  <a:lnTo>
                    <a:pt x="137531" y="208694"/>
                  </a:lnTo>
                  <a:lnTo>
                    <a:pt x="159434" y="196666"/>
                  </a:lnTo>
                  <a:lnTo>
                    <a:pt x="174628" y="177282"/>
                  </a:lnTo>
                  <a:lnTo>
                    <a:pt x="199502" y="132299"/>
                  </a:lnTo>
                  <a:lnTo>
                    <a:pt x="205089" y="128554"/>
                  </a:lnTo>
                  <a:lnTo>
                    <a:pt x="209983" y="129567"/>
                  </a:lnTo>
                  <a:lnTo>
                    <a:pt x="214416" y="133752"/>
                  </a:lnTo>
                  <a:lnTo>
                    <a:pt x="226244" y="156409"/>
                  </a:lnTo>
                  <a:lnTo>
                    <a:pt x="232814" y="217240"/>
                  </a:lnTo>
                  <a:lnTo>
                    <a:pt x="233613" y="272253"/>
                  </a:lnTo>
                  <a:lnTo>
                    <a:pt x="233771" y="335416"/>
                  </a:lnTo>
                  <a:lnTo>
                    <a:pt x="233810" y="394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90922" y="280058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11979" y="289533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19843" y="3293"/>
                  </a:lnTo>
                  <a:lnTo>
                    <a:pt x="63620" y="651"/>
                  </a:lnTo>
                  <a:lnTo>
                    <a:pt x="2743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65007" y="2611067"/>
              <a:ext cx="263901" cy="520488"/>
            </a:xfrm>
            <a:custGeom>
              <a:avLst/>
              <a:gdLst/>
              <a:ahLst/>
              <a:cxnLst/>
              <a:rect l="0" t="0" r="0" b="0"/>
              <a:pathLst>
                <a:path w="263901" h="520488">
                  <a:moveTo>
                    <a:pt x="215511" y="0"/>
                  </a:moveTo>
                  <a:lnTo>
                    <a:pt x="171189" y="53875"/>
                  </a:lnTo>
                  <a:lnTo>
                    <a:pt x="137087" y="95000"/>
                  </a:lnTo>
                  <a:lnTo>
                    <a:pt x="96163" y="152735"/>
                  </a:lnTo>
                  <a:lnTo>
                    <a:pt x="62475" y="199016"/>
                  </a:lnTo>
                  <a:lnTo>
                    <a:pt x="53908" y="226882"/>
                  </a:lnTo>
                  <a:lnTo>
                    <a:pt x="47761" y="255254"/>
                  </a:lnTo>
                  <a:lnTo>
                    <a:pt x="19811" y="318574"/>
                  </a:lnTo>
                  <a:lnTo>
                    <a:pt x="8225" y="377830"/>
                  </a:lnTo>
                  <a:lnTo>
                    <a:pt x="0" y="434942"/>
                  </a:lnTo>
                  <a:lnTo>
                    <a:pt x="3135" y="463149"/>
                  </a:lnTo>
                  <a:lnTo>
                    <a:pt x="13496" y="488944"/>
                  </a:lnTo>
                  <a:lnTo>
                    <a:pt x="29800" y="508207"/>
                  </a:lnTo>
                  <a:lnTo>
                    <a:pt x="54984" y="518328"/>
                  </a:lnTo>
                  <a:lnTo>
                    <a:pt x="83334" y="520487"/>
                  </a:lnTo>
                  <a:lnTo>
                    <a:pt x="119026" y="508548"/>
                  </a:lnTo>
                  <a:lnTo>
                    <a:pt x="178758" y="476786"/>
                  </a:lnTo>
                  <a:lnTo>
                    <a:pt x="231988" y="435134"/>
                  </a:lnTo>
                  <a:lnTo>
                    <a:pt x="253799" y="402929"/>
                  </a:lnTo>
                  <a:lnTo>
                    <a:pt x="263900" y="363752"/>
                  </a:lnTo>
                  <a:lnTo>
                    <a:pt x="261304" y="328097"/>
                  </a:lnTo>
                  <a:lnTo>
                    <a:pt x="249901" y="309207"/>
                  </a:lnTo>
                  <a:lnTo>
                    <a:pt x="241948" y="300895"/>
                  </a:lnTo>
                  <a:lnTo>
                    <a:pt x="220631" y="291658"/>
                  </a:lnTo>
                  <a:lnTo>
                    <a:pt x="208396" y="289195"/>
                  </a:lnTo>
                  <a:lnTo>
                    <a:pt x="185442" y="292698"/>
                  </a:lnTo>
                  <a:lnTo>
                    <a:pt x="124247" y="314409"/>
                  </a:lnTo>
                  <a:lnTo>
                    <a:pt x="68572" y="347987"/>
                  </a:lnTo>
                  <a:lnTo>
                    <a:pt x="53499" y="359771"/>
                  </a:lnTo>
                  <a:lnTo>
                    <a:pt x="365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01658" y="2705823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27460" y="58617"/>
                  </a:lnTo>
                  <a:lnTo>
                    <a:pt x="17365" y="98997"/>
                  </a:lnTo>
                  <a:lnTo>
                    <a:pt x="19806" y="123547"/>
                  </a:lnTo>
                  <a:lnTo>
                    <a:pt x="25180" y="146157"/>
                  </a:lnTo>
                  <a:lnTo>
                    <a:pt x="22218" y="195507"/>
                  </a:lnTo>
                  <a:lnTo>
                    <a:pt x="15697" y="249709"/>
                  </a:lnTo>
                  <a:lnTo>
                    <a:pt x="11549" y="302616"/>
                  </a:lnTo>
                  <a:lnTo>
                    <a:pt x="7611" y="35188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71383" y="2716352"/>
              <a:ext cx="272390" cy="287641"/>
            </a:xfrm>
            <a:custGeom>
              <a:avLst/>
              <a:gdLst/>
              <a:ahLst/>
              <a:cxnLst/>
              <a:rect l="0" t="0" r="0" b="0"/>
              <a:pathLst>
                <a:path w="272390" h="287641">
                  <a:moveTo>
                    <a:pt x="272389" y="189513"/>
                  </a:moveTo>
                  <a:lnTo>
                    <a:pt x="217344" y="208641"/>
                  </a:lnTo>
                  <a:lnTo>
                    <a:pt x="165936" y="229513"/>
                  </a:lnTo>
                  <a:lnTo>
                    <a:pt x="110721" y="250837"/>
                  </a:lnTo>
                  <a:lnTo>
                    <a:pt x="52184" y="273035"/>
                  </a:lnTo>
                  <a:lnTo>
                    <a:pt x="9352" y="287640"/>
                  </a:lnTo>
                  <a:lnTo>
                    <a:pt x="3445" y="286516"/>
                  </a:lnTo>
                  <a:lnTo>
                    <a:pt x="676" y="282257"/>
                  </a:lnTo>
                  <a:lnTo>
                    <a:pt x="0" y="275909"/>
                  </a:lnTo>
                  <a:lnTo>
                    <a:pt x="5488" y="262616"/>
                  </a:lnTo>
                  <a:lnTo>
                    <a:pt x="33029" y="206474"/>
                  </a:lnTo>
                  <a:lnTo>
                    <a:pt x="43174" y="180673"/>
                  </a:lnTo>
                  <a:lnTo>
                    <a:pt x="55926" y="125982"/>
                  </a:lnTo>
                  <a:lnTo>
                    <a:pt x="74693" y="70119"/>
                  </a:lnTo>
                  <a:lnTo>
                    <a:pt x="90131" y="17683"/>
                  </a:lnTo>
                  <a:lnTo>
                    <a:pt x="934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95309" y="3611274"/>
            <a:ext cx="2290495" cy="568540"/>
            <a:chOff x="5395309" y="3611274"/>
            <a:chExt cx="2290495" cy="568540"/>
          </a:xfrm>
        </p:grpSpPr>
        <p:sp>
          <p:nvSpPr>
            <p:cNvPr id="50" name="Freeform 49"/>
            <p:cNvSpPr/>
            <p:nvPr/>
          </p:nvSpPr>
          <p:spPr>
            <a:xfrm>
              <a:off x="5395309" y="3611274"/>
              <a:ext cx="303950" cy="540655"/>
            </a:xfrm>
            <a:custGeom>
              <a:avLst/>
              <a:gdLst/>
              <a:ahLst/>
              <a:cxnLst/>
              <a:rect l="0" t="0" r="0" b="0"/>
              <a:pathLst>
                <a:path w="303950" h="540655">
                  <a:moveTo>
                    <a:pt x="195323" y="0"/>
                  </a:moveTo>
                  <a:lnTo>
                    <a:pt x="145825" y="55088"/>
                  </a:lnTo>
                  <a:lnTo>
                    <a:pt x="113109" y="116029"/>
                  </a:lnTo>
                  <a:lnTo>
                    <a:pt x="86233" y="167546"/>
                  </a:lnTo>
                  <a:lnTo>
                    <a:pt x="58394" y="229714"/>
                  </a:lnTo>
                  <a:lnTo>
                    <a:pt x="35954" y="292990"/>
                  </a:lnTo>
                  <a:lnTo>
                    <a:pt x="19087" y="353409"/>
                  </a:lnTo>
                  <a:lnTo>
                    <a:pt x="677" y="413524"/>
                  </a:lnTo>
                  <a:lnTo>
                    <a:pt x="0" y="457878"/>
                  </a:lnTo>
                  <a:lnTo>
                    <a:pt x="10252" y="504306"/>
                  </a:lnTo>
                  <a:lnTo>
                    <a:pt x="15790" y="512849"/>
                  </a:lnTo>
                  <a:lnTo>
                    <a:pt x="31302" y="525461"/>
                  </a:lnTo>
                  <a:lnTo>
                    <a:pt x="59766" y="539137"/>
                  </a:lnTo>
                  <a:lnTo>
                    <a:pt x="80093" y="540654"/>
                  </a:lnTo>
                  <a:lnTo>
                    <a:pt x="142732" y="525826"/>
                  </a:lnTo>
                  <a:lnTo>
                    <a:pt x="184805" y="506680"/>
                  </a:lnTo>
                  <a:lnTo>
                    <a:pt x="242377" y="466571"/>
                  </a:lnTo>
                  <a:lnTo>
                    <a:pt x="286387" y="409978"/>
                  </a:lnTo>
                  <a:lnTo>
                    <a:pt x="301983" y="373250"/>
                  </a:lnTo>
                  <a:lnTo>
                    <a:pt x="303949" y="349553"/>
                  </a:lnTo>
                  <a:lnTo>
                    <a:pt x="299753" y="327322"/>
                  </a:lnTo>
                  <a:lnTo>
                    <a:pt x="290090" y="305744"/>
                  </a:lnTo>
                  <a:lnTo>
                    <a:pt x="274876" y="290694"/>
                  </a:lnTo>
                  <a:lnTo>
                    <a:pt x="265906" y="285043"/>
                  </a:lnTo>
                  <a:lnTo>
                    <a:pt x="246580" y="281884"/>
                  </a:lnTo>
                  <a:lnTo>
                    <a:pt x="205578" y="289387"/>
                  </a:lnTo>
                  <a:lnTo>
                    <a:pt x="174185" y="304373"/>
                  </a:lnTo>
                  <a:lnTo>
                    <a:pt x="118520" y="360653"/>
                  </a:lnTo>
                  <a:lnTo>
                    <a:pt x="69005" y="418897"/>
                  </a:lnTo>
                  <a:lnTo>
                    <a:pt x="4792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01471" y="3706320"/>
              <a:ext cx="277989" cy="397218"/>
            </a:xfrm>
            <a:custGeom>
              <a:avLst/>
              <a:gdLst/>
              <a:ahLst/>
              <a:cxnLst/>
              <a:rect l="0" t="0" r="0" b="0"/>
              <a:pathLst>
                <a:path w="277989" h="397218">
                  <a:moveTo>
                    <a:pt x="252415" y="10239"/>
                  </a:moveTo>
                  <a:lnTo>
                    <a:pt x="203484" y="7120"/>
                  </a:lnTo>
                  <a:lnTo>
                    <a:pt x="144354" y="1174"/>
                  </a:lnTo>
                  <a:lnTo>
                    <a:pt x="87614" y="0"/>
                  </a:lnTo>
                  <a:lnTo>
                    <a:pt x="47737" y="2136"/>
                  </a:lnTo>
                  <a:lnTo>
                    <a:pt x="28476" y="10927"/>
                  </a:lnTo>
                  <a:lnTo>
                    <a:pt x="15236" y="25753"/>
                  </a:lnTo>
                  <a:lnTo>
                    <a:pt x="6622" y="45210"/>
                  </a:lnTo>
                  <a:lnTo>
                    <a:pt x="1093" y="98949"/>
                  </a:lnTo>
                  <a:lnTo>
                    <a:pt x="0" y="159953"/>
                  </a:lnTo>
                  <a:lnTo>
                    <a:pt x="3420" y="168540"/>
                  </a:lnTo>
                  <a:lnTo>
                    <a:pt x="9209" y="173095"/>
                  </a:lnTo>
                  <a:lnTo>
                    <a:pt x="16578" y="174962"/>
                  </a:lnTo>
                  <a:lnTo>
                    <a:pt x="23831" y="173867"/>
                  </a:lnTo>
                  <a:lnTo>
                    <a:pt x="38128" y="166411"/>
                  </a:lnTo>
                  <a:lnTo>
                    <a:pt x="68710" y="144900"/>
                  </a:lnTo>
                  <a:lnTo>
                    <a:pt x="120504" y="138225"/>
                  </a:lnTo>
                  <a:lnTo>
                    <a:pt x="150504" y="139651"/>
                  </a:lnTo>
                  <a:lnTo>
                    <a:pt x="209359" y="160397"/>
                  </a:lnTo>
                  <a:lnTo>
                    <a:pt x="236018" y="177043"/>
                  </a:lnTo>
                  <a:lnTo>
                    <a:pt x="248247" y="196288"/>
                  </a:lnTo>
                  <a:lnTo>
                    <a:pt x="269413" y="259174"/>
                  </a:lnTo>
                  <a:lnTo>
                    <a:pt x="277988" y="293398"/>
                  </a:lnTo>
                  <a:lnTo>
                    <a:pt x="268708" y="352594"/>
                  </a:lnTo>
                  <a:lnTo>
                    <a:pt x="262107" y="362478"/>
                  </a:lnTo>
                  <a:lnTo>
                    <a:pt x="242294" y="376580"/>
                  </a:lnTo>
                  <a:lnTo>
                    <a:pt x="210422" y="391096"/>
                  </a:lnTo>
                  <a:lnTo>
                    <a:pt x="173162" y="397217"/>
                  </a:lnTo>
                  <a:lnTo>
                    <a:pt x="111414" y="392049"/>
                  </a:lnTo>
                  <a:lnTo>
                    <a:pt x="68437" y="387751"/>
                  </a:lnTo>
                  <a:lnTo>
                    <a:pt x="10259" y="368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06611" y="3779730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45867" y="0"/>
                  </a:lnTo>
                  <a:lnTo>
                    <a:pt x="186737" y="0"/>
                  </a:lnTo>
                  <a:lnTo>
                    <a:pt x="128826" y="7236"/>
                  </a:lnTo>
                  <a:lnTo>
                    <a:pt x="65395" y="9878"/>
                  </a:lnTo>
                  <a:lnTo>
                    <a:pt x="2795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38197" y="3906506"/>
              <a:ext cx="294799" cy="31153"/>
            </a:xfrm>
            <a:custGeom>
              <a:avLst/>
              <a:gdLst/>
              <a:ahLst/>
              <a:cxnLst/>
              <a:rect l="0" t="0" r="0" b="0"/>
              <a:pathLst>
                <a:path w="294799" h="31153">
                  <a:moveTo>
                    <a:pt x="294798" y="10095"/>
                  </a:moveTo>
                  <a:lnTo>
                    <a:pt x="245867" y="1762"/>
                  </a:lnTo>
                  <a:lnTo>
                    <a:pt x="186736" y="0"/>
                  </a:lnTo>
                  <a:lnTo>
                    <a:pt x="129996" y="822"/>
                  </a:lnTo>
                  <a:lnTo>
                    <a:pt x="76848" y="11036"/>
                  </a:lnTo>
                  <a:lnTo>
                    <a:pt x="17745" y="26596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48725" y="3663917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189513" y="0"/>
                  </a:moveTo>
                  <a:lnTo>
                    <a:pt x="165794" y="43962"/>
                  </a:lnTo>
                  <a:lnTo>
                    <a:pt x="144391" y="106452"/>
                  </a:lnTo>
                  <a:lnTo>
                    <a:pt x="125451" y="141506"/>
                  </a:lnTo>
                  <a:lnTo>
                    <a:pt x="92299" y="197359"/>
                  </a:lnTo>
                  <a:lnTo>
                    <a:pt x="65202" y="252330"/>
                  </a:lnTo>
                  <a:lnTo>
                    <a:pt x="31391" y="313613"/>
                  </a:lnTo>
                  <a:lnTo>
                    <a:pt x="18631" y="33240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26547" y="3653388"/>
              <a:ext cx="272645" cy="517866"/>
            </a:xfrm>
            <a:custGeom>
              <a:avLst/>
              <a:gdLst/>
              <a:ahLst/>
              <a:cxnLst/>
              <a:rect l="0" t="0" r="0" b="0"/>
              <a:pathLst>
                <a:path w="272645" h="517866">
                  <a:moveTo>
                    <a:pt x="269702" y="0"/>
                  </a:moveTo>
                  <a:lnTo>
                    <a:pt x="245655" y="9576"/>
                  </a:lnTo>
                  <a:lnTo>
                    <a:pt x="224232" y="27534"/>
                  </a:lnTo>
                  <a:lnTo>
                    <a:pt x="174954" y="89922"/>
                  </a:lnTo>
                  <a:lnTo>
                    <a:pt x="129713" y="152290"/>
                  </a:lnTo>
                  <a:lnTo>
                    <a:pt x="95419" y="208658"/>
                  </a:lnTo>
                  <a:lnTo>
                    <a:pt x="62335" y="265228"/>
                  </a:lnTo>
                  <a:lnTo>
                    <a:pt x="41493" y="313983"/>
                  </a:lnTo>
                  <a:lnTo>
                    <a:pt x="14660" y="374454"/>
                  </a:lnTo>
                  <a:lnTo>
                    <a:pt x="0" y="434578"/>
                  </a:lnTo>
                  <a:lnTo>
                    <a:pt x="96" y="465717"/>
                  </a:lnTo>
                  <a:lnTo>
                    <a:pt x="7937" y="491255"/>
                  </a:lnTo>
                  <a:lnTo>
                    <a:pt x="22340" y="508064"/>
                  </a:lnTo>
                  <a:lnTo>
                    <a:pt x="31095" y="514185"/>
                  </a:lnTo>
                  <a:lnTo>
                    <a:pt x="56419" y="517865"/>
                  </a:lnTo>
                  <a:lnTo>
                    <a:pt x="103561" y="513360"/>
                  </a:lnTo>
                  <a:lnTo>
                    <a:pt x="160715" y="501358"/>
                  </a:lnTo>
                  <a:lnTo>
                    <a:pt x="223787" y="466103"/>
                  </a:lnTo>
                  <a:lnTo>
                    <a:pt x="252458" y="439922"/>
                  </a:lnTo>
                  <a:lnTo>
                    <a:pt x="270182" y="409938"/>
                  </a:lnTo>
                  <a:lnTo>
                    <a:pt x="272644" y="389255"/>
                  </a:lnTo>
                  <a:lnTo>
                    <a:pt x="268670" y="368364"/>
                  </a:lnTo>
                  <a:lnTo>
                    <a:pt x="259105" y="347382"/>
                  </a:lnTo>
                  <a:lnTo>
                    <a:pt x="243934" y="332596"/>
                  </a:lnTo>
                  <a:lnTo>
                    <a:pt x="205600" y="313573"/>
                  </a:lnTo>
                  <a:lnTo>
                    <a:pt x="181940" y="312111"/>
                  </a:lnTo>
                  <a:lnTo>
                    <a:pt x="134213" y="320705"/>
                  </a:lnTo>
                  <a:lnTo>
                    <a:pt x="92160" y="342073"/>
                  </a:lnTo>
                  <a:lnTo>
                    <a:pt x="30031" y="392771"/>
                  </a:lnTo>
                  <a:lnTo>
                    <a:pt x="13465" y="415854"/>
                  </a:lnTo>
                  <a:lnTo>
                    <a:pt x="648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43689" y="376920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38995" y="42691"/>
                  </a:lnTo>
                  <a:lnTo>
                    <a:pt x="33049" y="95520"/>
                  </a:lnTo>
                  <a:lnTo>
                    <a:pt x="24639" y="148979"/>
                  </a:lnTo>
                  <a:lnTo>
                    <a:pt x="22119" y="203629"/>
                  </a:lnTo>
                  <a:lnTo>
                    <a:pt x="20202" y="263105"/>
                  </a:lnTo>
                  <a:lnTo>
                    <a:pt x="12745" y="318293"/>
                  </a:lnTo>
                  <a:lnTo>
                    <a:pt x="2864" y="37998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97310" y="3758673"/>
              <a:ext cx="267437" cy="302803"/>
            </a:xfrm>
            <a:custGeom>
              <a:avLst/>
              <a:gdLst/>
              <a:ahLst/>
              <a:cxnLst/>
              <a:rect l="0" t="0" r="0" b="0"/>
              <a:pathLst>
                <a:path w="267437" h="302803">
                  <a:moveTo>
                    <a:pt x="267436" y="210570"/>
                  </a:moveTo>
                  <a:lnTo>
                    <a:pt x="204008" y="229698"/>
                  </a:lnTo>
                  <a:lnTo>
                    <a:pt x="141072" y="258764"/>
                  </a:lnTo>
                  <a:lnTo>
                    <a:pt x="77921" y="287913"/>
                  </a:lnTo>
                  <a:lnTo>
                    <a:pt x="45167" y="299647"/>
                  </a:lnTo>
                  <a:lnTo>
                    <a:pt x="19691" y="302802"/>
                  </a:lnTo>
                  <a:lnTo>
                    <a:pt x="11026" y="297794"/>
                  </a:lnTo>
                  <a:lnTo>
                    <a:pt x="5249" y="288607"/>
                  </a:lnTo>
                  <a:lnTo>
                    <a:pt x="0" y="265140"/>
                  </a:lnTo>
                  <a:lnTo>
                    <a:pt x="6162" y="221479"/>
                  </a:lnTo>
                  <a:lnTo>
                    <a:pt x="18445" y="189626"/>
                  </a:lnTo>
                  <a:lnTo>
                    <a:pt x="43098" y="129650"/>
                  </a:lnTo>
                  <a:lnTo>
                    <a:pt x="69322" y="68546"/>
                  </a:lnTo>
                  <a:lnTo>
                    <a:pt x="85123" y="17476"/>
                  </a:lnTo>
                  <a:lnTo>
                    <a:pt x="884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835780" y="4453554"/>
            <a:ext cx="1116354" cy="809766"/>
            <a:chOff x="5835780" y="4453554"/>
            <a:chExt cx="1116354" cy="809766"/>
          </a:xfrm>
        </p:grpSpPr>
        <p:sp>
          <p:nvSpPr>
            <p:cNvPr id="59" name="Freeform 58"/>
            <p:cNvSpPr/>
            <p:nvPr/>
          </p:nvSpPr>
          <p:spPr>
            <a:xfrm>
              <a:off x="6088764" y="4632538"/>
              <a:ext cx="344148" cy="505369"/>
            </a:xfrm>
            <a:custGeom>
              <a:avLst/>
              <a:gdLst/>
              <a:ahLst/>
              <a:cxnLst/>
              <a:rect l="0" t="0" r="0" b="0"/>
              <a:pathLst>
                <a:path w="344148" h="505369">
                  <a:moveTo>
                    <a:pt x="7236" y="505368"/>
                  </a:moveTo>
                  <a:lnTo>
                    <a:pt x="0" y="477812"/>
                  </a:lnTo>
                  <a:lnTo>
                    <a:pt x="478" y="421590"/>
                  </a:lnTo>
                  <a:lnTo>
                    <a:pt x="5234" y="372920"/>
                  </a:lnTo>
                  <a:lnTo>
                    <a:pt x="6643" y="317166"/>
                  </a:lnTo>
                  <a:lnTo>
                    <a:pt x="10180" y="266721"/>
                  </a:lnTo>
                  <a:lnTo>
                    <a:pt x="18637" y="219018"/>
                  </a:lnTo>
                  <a:lnTo>
                    <a:pt x="26385" y="156087"/>
                  </a:lnTo>
                  <a:lnTo>
                    <a:pt x="36375" y="92781"/>
                  </a:lnTo>
                  <a:lnTo>
                    <a:pt x="37190" y="79402"/>
                  </a:lnTo>
                  <a:lnTo>
                    <a:pt x="40074" y="72822"/>
                  </a:lnTo>
                  <a:lnTo>
                    <a:pt x="44336" y="70775"/>
                  </a:lnTo>
                  <a:lnTo>
                    <a:pt x="49517" y="71750"/>
                  </a:lnTo>
                  <a:lnTo>
                    <a:pt x="54140" y="77079"/>
                  </a:lnTo>
                  <a:lnTo>
                    <a:pt x="69967" y="122374"/>
                  </a:lnTo>
                  <a:lnTo>
                    <a:pt x="84358" y="181711"/>
                  </a:lnTo>
                  <a:lnTo>
                    <a:pt x="99636" y="236152"/>
                  </a:lnTo>
                  <a:lnTo>
                    <a:pt x="130683" y="290686"/>
                  </a:lnTo>
                  <a:lnTo>
                    <a:pt x="165244" y="350019"/>
                  </a:lnTo>
                  <a:lnTo>
                    <a:pt x="201439" y="408395"/>
                  </a:lnTo>
                  <a:lnTo>
                    <a:pt x="262390" y="471252"/>
                  </a:lnTo>
                  <a:lnTo>
                    <a:pt x="292237" y="490970"/>
                  </a:lnTo>
                  <a:lnTo>
                    <a:pt x="302522" y="495770"/>
                  </a:lnTo>
                  <a:lnTo>
                    <a:pt x="310548" y="495460"/>
                  </a:lnTo>
                  <a:lnTo>
                    <a:pt x="317069" y="491744"/>
                  </a:lnTo>
                  <a:lnTo>
                    <a:pt x="322586" y="485757"/>
                  </a:lnTo>
                  <a:lnTo>
                    <a:pt x="328715" y="466627"/>
                  </a:lnTo>
                  <a:lnTo>
                    <a:pt x="332650" y="410628"/>
                  </a:lnTo>
                  <a:lnTo>
                    <a:pt x="340663" y="350477"/>
                  </a:lnTo>
                  <a:lnTo>
                    <a:pt x="343115" y="301807"/>
                  </a:lnTo>
                  <a:lnTo>
                    <a:pt x="343841" y="254891"/>
                  </a:lnTo>
                  <a:lnTo>
                    <a:pt x="344056" y="197576"/>
                  </a:lnTo>
                  <a:lnTo>
                    <a:pt x="344120" y="137310"/>
                  </a:lnTo>
                  <a:lnTo>
                    <a:pt x="344139" y="83059"/>
                  </a:lnTo>
                  <a:lnTo>
                    <a:pt x="344146" y="28452"/>
                  </a:lnTo>
                  <a:lnTo>
                    <a:pt x="34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77719" y="4895751"/>
              <a:ext cx="221718" cy="267114"/>
            </a:xfrm>
            <a:custGeom>
              <a:avLst/>
              <a:gdLst/>
              <a:ahLst/>
              <a:cxnLst/>
              <a:rect l="0" t="0" r="0" b="0"/>
              <a:pathLst>
                <a:path w="221718" h="267114">
                  <a:moveTo>
                    <a:pt x="134177" y="42114"/>
                  </a:moveTo>
                  <a:lnTo>
                    <a:pt x="117410" y="30936"/>
                  </a:lnTo>
                  <a:lnTo>
                    <a:pt x="84626" y="23984"/>
                  </a:lnTo>
                  <a:lnTo>
                    <a:pt x="64971" y="28597"/>
                  </a:lnTo>
                  <a:lnTo>
                    <a:pt x="56455" y="33103"/>
                  </a:lnTo>
                  <a:lnTo>
                    <a:pt x="33289" y="61801"/>
                  </a:lnTo>
                  <a:lnTo>
                    <a:pt x="8876" y="115633"/>
                  </a:lnTo>
                  <a:lnTo>
                    <a:pt x="2449" y="139130"/>
                  </a:lnTo>
                  <a:lnTo>
                    <a:pt x="0" y="182903"/>
                  </a:lnTo>
                  <a:lnTo>
                    <a:pt x="3573" y="207632"/>
                  </a:lnTo>
                  <a:lnTo>
                    <a:pt x="12180" y="227202"/>
                  </a:lnTo>
                  <a:lnTo>
                    <a:pt x="17750" y="235696"/>
                  </a:lnTo>
                  <a:lnTo>
                    <a:pt x="33299" y="248253"/>
                  </a:lnTo>
                  <a:lnTo>
                    <a:pt x="71877" y="265847"/>
                  </a:lnTo>
                  <a:lnTo>
                    <a:pt x="92450" y="267113"/>
                  </a:lnTo>
                  <a:lnTo>
                    <a:pt x="134254" y="258394"/>
                  </a:lnTo>
                  <a:lnTo>
                    <a:pt x="160196" y="243197"/>
                  </a:lnTo>
                  <a:lnTo>
                    <a:pt x="182701" y="223877"/>
                  </a:lnTo>
                  <a:lnTo>
                    <a:pt x="198597" y="197745"/>
                  </a:lnTo>
                  <a:lnTo>
                    <a:pt x="221717" y="136668"/>
                  </a:lnTo>
                  <a:lnTo>
                    <a:pt x="221206" y="94047"/>
                  </a:lnTo>
                  <a:lnTo>
                    <a:pt x="208057" y="55552"/>
                  </a:lnTo>
                  <a:lnTo>
                    <a:pt x="189343" y="27508"/>
                  </a:lnTo>
                  <a:lnTo>
                    <a:pt x="1552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35780" y="4453554"/>
              <a:ext cx="1116354" cy="809766"/>
            </a:xfrm>
            <a:custGeom>
              <a:avLst/>
              <a:gdLst/>
              <a:ahLst/>
              <a:cxnLst/>
              <a:rect l="0" t="0" r="0" b="0"/>
              <a:pathLst>
                <a:path w="1116354" h="809766">
                  <a:moveTo>
                    <a:pt x="818230" y="73699"/>
                  </a:moveTo>
                  <a:lnTo>
                    <a:pt x="807052" y="62521"/>
                  </a:lnTo>
                  <a:lnTo>
                    <a:pt x="744329" y="34158"/>
                  </a:lnTo>
                  <a:lnTo>
                    <a:pt x="682750" y="18056"/>
                  </a:lnTo>
                  <a:lnTo>
                    <a:pt x="627562" y="4780"/>
                  </a:lnTo>
                  <a:lnTo>
                    <a:pt x="572613" y="2586"/>
                  </a:lnTo>
                  <a:lnTo>
                    <a:pt x="511878" y="8825"/>
                  </a:lnTo>
                  <a:lnTo>
                    <a:pt x="451768" y="16913"/>
                  </a:lnTo>
                  <a:lnTo>
                    <a:pt x="391470" y="23358"/>
                  </a:lnTo>
                  <a:lnTo>
                    <a:pt x="334566" y="40077"/>
                  </a:lnTo>
                  <a:lnTo>
                    <a:pt x="281362" y="65256"/>
                  </a:lnTo>
                  <a:lnTo>
                    <a:pt x="231765" y="95493"/>
                  </a:lnTo>
                  <a:lnTo>
                    <a:pt x="175342" y="136935"/>
                  </a:lnTo>
                  <a:lnTo>
                    <a:pt x="116908" y="186007"/>
                  </a:lnTo>
                  <a:lnTo>
                    <a:pt x="68678" y="244886"/>
                  </a:lnTo>
                  <a:lnTo>
                    <a:pt x="36597" y="299323"/>
                  </a:lnTo>
                  <a:lnTo>
                    <a:pt x="16017" y="330584"/>
                  </a:lnTo>
                  <a:lnTo>
                    <a:pt x="3160" y="375331"/>
                  </a:lnTo>
                  <a:lnTo>
                    <a:pt x="0" y="424465"/>
                  </a:lnTo>
                  <a:lnTo>
                    <a:pt x="7123" y="469178"/>
                  </a:lnTo>
                  <a:lnTo>
                    <a:pt x="29898" y="523089"/>
                  </a:lnTo>
                  <a:lnTo>
                    <a:pt x="71095" y="584694"/>
                  </a:lnTo>
                  <a:lnTo>
                    <a:pt x="124462" y="641716"/>
                  </a:lnTo>
                  <a:lnTo>
                    <a:pt x="181727" y="680312"/>
                  </a:lnTo>
                  <a:lnTo>
                    <a:pt x="233318" y="715868"/>
                  </a:lnTo>
                  <a:lnTo>
                    <a:pt x="293375" y="743788"/>
                  </a:lnTo>
                  <a:lnTo>
                    <a:pt x="350433" y="766109"/>
                  </a:lnTo>
                  <a:lnTo>
                    <a:pt x="409360" y="785803"/>
                  </a:lnTo>
                  <a:lnTo>
                    <a:pt x="469400" y="800102"/>
                  </a:lnTo>
                  <a:lnTo>
                    <a:pt x="518731" y="807556"/>
                  </a:lnTo>
                  <a:lnTo>
                    <a:pt x="577802" y="809765"/>
                  </a:lnTo>
                  <a:lnTo>
                    <a:pt x="639758" y="807299"/>
                  </a:lnTo>
                  <a:lnTo>
                    <a:pt x="702568" y="799160"/>
                  </a:lnTo>
                  <a:lnTo>
                    <a:pt x="756274" y="789339"/>
                  </a:lnTo>
                  <a:lnTo>
                    <a:pt x="817003" y="772051"/>
                  </a:lnTo>
                  <a:lnTo>
                    <a:pt x="866341" y="754924"/>
                  </a:lnTo>
                  <a:lnTo>
                    <a:pt x="914763" y="732949"/>
                  </a:lnTo>
                  <a:lnTo>
                    <a:pt x="977938" y="694081"/>
                  </a:lnTo>
                  <a:lnTo>
                    <a:pt x="1034435" y="646294"/>
                  </a:lnTo>
                  <a:lnTo>
                    <a:pt x="1063622" y="607035"/>
                  </a:lnTo>
                  <a:lnTo>
                    <a:pt x="1088798" y="551620"/>
                  </a:lnTo>
                  <a:lnTo>
                    <a:pt x="1109101" y="495385"/>
                  </a:lnTo>
                  <a:lnTo>
                    <a:pt x="1116353" y="474025"/>
                  </a:lnTo>
                  <a:lnTo>
                    <a:pt x="1113728" y="413736"/>
                  </a:lnTo>
                  <a:lnTo>
                    <a:pt x="1105177" y="359285"/>
                  </a:lnTo>
                  <a:lnTo>
                    <a:pt x="1085568" y="301427"/>
                  </a:lnTo>
                  <a:lnTo>
                    <a:pt x="1048592" y="239956"/>
                  </a:lnTo>
                  <a:lnTo>
                    <a:pt x="1008501" y="183201"/>
                  </a:lnTo>
                  <a:lnTo>
                    <a:pt x="949589" y="130098"/>
                  </a:lnTo>
                  <a:lnTo>
                    <a:pt x="891446" y="87759"/>
                  </a:lnTo>
                  <a:lnTo>
                    <a:pt x="828717" y="60280"/>
                  </a:lnTo>
                  <a:lnTo>
                    <a:pt x="767777" y="33862"/>
                  </a:lnTo>
                  <a:lnTo>
                    <a:pt x="704828" y="15508"/>
                  </a:lnTo>
                  <a:lnTo>
                    <a:pt x="649557" y="8393"/>
                  </a:lnTo>
                  <a:lnTo>
                    <a:pt x="593579" y="1658"/>
                  </a:lnTo>
                  <a:lnTo>
                    <a:pt x="540317" y="491"/>
                  </a:lnTo>
                  <a:lnTo>
                    <a:pt x="5023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79025" y="263212"/>
            <a:ext cx="640772" cy="410612"/>
            <a:chOff x="379025" y="263212"/>
            <a:chExt cx="640772" cy="410612"/>
          </a:xfrm>
        </p:grpSpPr>
        <p:sp>
          <p:nvSpPr>
            <p:cNvPr id="63" name="Freeform 62"/>
            <p:cNvSpPr/>
            <p:nvPr/>
          </p:nvSpPr>
          <p:spPr>
            <a:xfrm>
              <a:off x="568538" y="32638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9114"/>
                  </a:lnTo>
                  <a:lnTo>
                    <a:pt x="58" y="204839"/>
                  </a:lnTo>
                  <a:lnTo>
                    <a:pt x="12" y="26559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9025" y="263212"/>
              <a:ext cx="389556" cy="105286"/>
            </a:xfrm>
            <a:custGeom>
              <a:avLst/>
              <a:gdLst/>
              <a:ahLst/>
              <a:cxnLst/>
              <a:rect l="0" t="0" r="0" b="0"/>
              <a:pathLst>
                <a:path w="389556" h="105286">
                  <a:moveTo>
                    <a:pt x="389555" y="0"/>
                  </a:moveTo>
                  <a:lnTo>
                    <a:pt x="334510" y="17958"/>
                  </a:lnTo>
                  <a:lnTo>
                    <a:pt x="283102" y="31667"/>
                  </a:lnTo>
                  <a:lnTo>
                    <a:pt x="219992" y="49144"/>
                  </a:lnTo>
                  <a:lnTo>
                    <a:pt x="162562" y="63173"/>
                  </a:lnTo>
                  <a:lnTo>
                    <a:pt x="105551" y="77209"/>
                  </a:lnTo>
                  <a:lnTo>
                    <a:pt x="47539" y="9124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9554" y="600124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17915" y="17958"/>
                  </a:lnTo>
                  <a:lnTo>
                    <a:pt x="257894" y="35149"/>
                  </a:lnTo>
                  <a:lnTo>
                    <a:pt x="194488" y="49530"/>
                  </a:lnTo>
                  <a:lnTo>
                    <a:pt x="145754" y="54840"/>
                  </a:lnTo>
                  <a:lnTo>
                    <a:pt x="88062" y="67114"/>
                  </a:lnTo>
                  <a:lnTo>
                    <a:pt x="26877" y="728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0118" y="436131"/>
              <a:ext cx="189679" cy="227165"/>
            </a:xfrm>
            <a:custGeom>
              <a:avLst/>
              <a:gdLst/>
              <a:ahLst/>
              <a:cxnLst/>
              <a:rect l="0" t="0" r="0" b="0"/>
              <a:pathLst>
                <a:path w="189679" h="227165">
                  <a:moveTo>
                    <a:pt x="138503" y="6065"/>
                  </a:moveTo>
                  <a:lnTo>
                    <a:pt x="104881" y="0"/>
                  </a:lnTo>
                  <a:lnTo>
                    <a:pt x="45096" y="10625"/>
                  </a:lnTo>
                  <a:lnTo>
                    <a:pt x="18150" y="26004"/>
                  </a:lnTo>
                  <a:lnTo>
                    <a:pt x="5854" y="41833"/>
                  </a:lnTo>
                  <a:lnTo>
                    <a:pt x="938" y="50967"/>
                  </a:lnTo>
                  <a:lnTo>
                    <a:pt x="0" y="59397"/>
                  </a:lnTo>
                  <a:lnTo>
                    <a:pt x="5196" y="75002"/>
                  </a:lnTo>
                  <a:lnTo>
                    <a:pt x="21544" y="86617"/>
                  </a:lnTo>
                  <a:lnTo>
                    <a:pt x="83587" y="106187"/>
                  </a:lnTo>
                  <a:lnTo>
                    <a:pt x="123662" y="112160"/>
                  </a:lnTo>
                  <a:lnTo>
                    <a:pt x="180049" y="134868"/>
                  </a:lnTo>
                  <a:lnTo>
                    <a:pt x="186088" y="141067"/>
                  </a:lnTo>
                  <a:lnTo>
                    <a:pt x="188944" y="148709"/>
                  </a:lnTo>
                  <a:lnTo>
                    <a:pt x="189678" y="157313"/>
                  </a:lnTo>
                  <a:lnTo>
                    <a:pt x="184254" y="173112"/>
                  </a:lnTo>
                  <a:lnTo>
                    <a:pt x="161708" y="202319"/>
                  </a:lnTo>
                  <a:lnTo>
                    <a:pt x="136020" y="217983"/>
                  </a:lnTo>
                  <a:lnTo>
                    <a:pt x="87493" y="225350"/>
                  </a:lnTo>
                  <a:lnTo>
                    <a:pt x="39087" y="226806"/>
                  </a:lnTo>
                  <a:lnTo>
                    <a:pt x="12161" y="22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368704" y="242155"/>
            <a:ext cx="1431877" cy="491766"/>
            <a:chOff x="1368704" y="242155"/>
            <a:chExt cx="1431877" cy="491766"/>
          </a:xfrm>
        </p:grpSpPr>
        <p:sp>
          <p:nvSpPr>
            <p:cNvPr id="68" name="Freeform 67"/>
            <p:cNvSpPr/>
            <p:nvPr/>
          </p:nvSpPr>
          <p:spPr>
            <a:xfrm>
              <a:off x="1516103" y="25268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5468" y="58617"/>
                  </a:lnTo>
                  <a:lnTo>
                    <a:pt x="11504" y="113961"/>
                  </a:lnTo>
                  <a:lnTo>
                    <a:pt x="10818" y="162968"/>
                  </a:lnTo>
                  <a:lnTo>
                    <a:pt x="10614" y="214533"/>
                  </a:lnTo>
                  <a:lnTo>
                    <a:pt x="9384" y="266857"/>
                  </a:lnTo>
                  <a:lnTo>
                    <a:pt x="3301" y="318235"/>
                  </a:lnTo>
                  <a:lnTo>
                    <a:pt x="652" y="37811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68704" y="452725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1649" y="5589"/>
                  </a:lnTo>
                  <a:lnTo>
                    <a:pt x="151858" y="9553"/>
                  </a:lnTo>
                  <a:lnTo>
                    <a:pt x="101017" y="10239"/>
                  </a:lnTo>
                  <a:lnTo>
                    <a:pt x="3767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52974" y="242155"/>
              <a:ext cx="157928" cy="452726"/>
            </a:xfrm>
            <a:custGeom>
              <a:avLst/>
              <a:gdLst/>
              <a:ahLst/>
              <a:cxnLst/>
              <a:rect l="0" t="0" r="0" b="0"/>
              <a:pathLst>
                <a:path w="157928" h="452726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8333"/>
                  </a:lnTo>
                  <a:lnTo>
                    <a:pt x="10336" y="213810"/>
                  </a:lnTo>
                  <a:lnTo>
                    <a:pt x="10471" y="268462"/>
                  </a:lnTo>
                  <a:lnTo>
                    <a:pt x="10511" y="317410"/>
                  </a:lnTo>
                  <a:lnTo>
                    <a:pt x="10525" y="380763"/>
                  </a:lnTo>
                  <a:lnTo>
                    <a:pt x="9356" y="387203"/>
                  </a:lnTo>
                  <a:lnTo>
                    <a:pt x="7407" y="387987"/>
                  </a:lnTo>
                  <a:lnTo>
                    <a:pt x="4938" y="385000"/>
                  </a:lnTo>
                  <a:lnTo>
                    <a:pt x="7052" y="352850"/>
                  </a:lnTo>
                  <a:lnTo>
                    <a:pt x="19417" y="300329"/>
                  </a:lnTo>
                  <a:lnTo>
                    <a:pt x="30467" y="281269"/>
                  </a:lnTo>
                  <a:lnTo>
                    <a:pt x="46296" y="268118"/>
                  </a:lnTo>
                  <a:lnTo>
                    <a:pt x="55430" y="262973"/>
                  </a:lnTo>
                  <a:lnTo>
                    <a:pt x="65029" y="261883"/>
                  </a:lnTo>
                  <a:lnTo>
                    <a:pt x="85054" y="266911"/>
                  </a:lnTo>
                  <a:lnTo>
                    <a:pt x="102532" y="280064"/>
                  </a:lnTo>
                  <a:lnTo>
                    <a:pt x="116929" y="297608"/>
                  </a:lnTo>
                  <a:lnTo>
                    <a:pt x="139602" y="347810"/>
                  </a:lnTo>
                  <a:lnTo>
                    <a:pt x="149491" y="408465"/>
                  </a:lnTo>
                  <a:lnTo>
                    <a:pt x="15792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75531" y="558010"/>
              <a:ext cx="9071" cy="126343"/>
            </a:xfrm>
            <a:custGeom>
              <a:avLst/>
              <a:gdLst/>
              <a:ahLst/>
              <a:cxnLst/>
              <a:rect l="0" t="0" r="0" b="0"/>
              <a:pathLst>
                <a:path w="9071" h="126343">
                  <a:moveTo>
                    <a:pt x="9070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63544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47650" y="508489"/>
              <a:ext cx="190059" cy="225432"/>
            </a:xfrm>
            <a:custGeom>
              <a:avLst/>
              <a:gdLst/>
              <a:ahLst/>
              <a:cxnLst/>
              <a:rect l="0" t="0" r="0" b="0"/>
              <a:pathLst>
                <a:path w="190059" h="225432">
                  <a:moveTo>
                    <a:pt x="105407" y="17935"/>
                  </a:moveTo>
                  <a:lnTo>
                    <a:pt x="94228" y="6757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4" y="11836"/>
                  </a:lnTo>
                  <a:lnTo>
                    <a:pt x="5854" y="17379"/>
                  </a:lnTo>
                  <a:lnTo>
                    <a:pt x="1603" y="25753"/>
                  </a:lnTo>
                  <a:lnTo>
                    <a:pt x="0" y="47536"/>
                  </a:lnTo>
                  <a:lnTo>
                    <a:pt x="3550" y="57556"/>
                  </a:lnTo>
                  <a:lnTo>
                    <a:pt x="16853" y="74929"/>
                  </a:lnTo>
                  <a:lnTo>
                    <a:pt x="49663" y="92274"/>
                  </a:lnTo>
                  <a:lnTo>
                    <a:pt x="102671" y="101380"/>
                  </a:lnTo>
                  <a:lnTo>
                    <a:pt x="141901" y="111160"/>
                  </a:lnTo>
                  <a:lnTo>
                    <a:pt x="161011" y="122150"/>
                  </a:lnTo>
                  <a:lnTo>
                    <a:pt x="184923" y="147080"/>
                  </a:lnTo>
                  <a:lnTo>
                    <a:pt x="188833" y="156674"/>
                  </a:lnTo>
                  <a:lnTo>
                    <a:pt x="190058" y="176693"/>
                  </a:lnTo>
                  <a:lnTo>
                    <a:pt x="183584" y="194169"/>
                  </a:lnTo>
                  <a:lnTo>
                    <a:pt x="178582" y="202105"/>
                  </a:lnTo>
                  <a:lnTo>
                    <a:pt x="163665" y="214042"/>
                  </a:lnTo>
                  <a:lnTo>
                    <a:pt x="144167" y="222077"/>
                  </a:lnTo>
                  <a:lnTo>
                    <a:pt x="108053" y="225431"/>
                  </a:lnTo>
                  <a:lnTo>
                    <a:pt x="52764" y="217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70239" y="511059"/>
              <a:ext cx="230342" cy="193921"/>
            </a:xfrm>
            <a:custGeom>
              <a:avLst/>
              <a:gdLst/>
              <a:ahLst/>
              <a:cxnLst/>
              <a:rect l="0" t="0" r="0" b="0"/>
              <a:pathLst>
                <a:path w="230342" h="193921">
                  <a:moveTo>
                    <a:pt x="135584" y="57479"/>
                  </a:moveTo>
                  <a:lnTo>
                    <a:pt x="115341" y="13517"/>
                  </a:lnTo>
                  <a:lnTo>
                    <a:pt x="106881" y="7114"/>
                  </a:lnTo>
                  <a:lnTo>
                    <a:pt x="85003" y="0"/>
                  </a:lnTo>
                  <a:lnTo>
                    <a:pt x="51967" y="1584"/>
                  </a:lnTo>
                  <a:lnTo>
                    <a:pt x="33690" y="9630"/>
                  </a:lnTo>
                  <a:lnTo>
                    <a:pt x="25541" y="15051"/>
                  </a:lnTo>
                  <a:lnTo>
                    <a:pt x="13367" y="30434"/>
                  </a:lnTo>
                  <a:lnTo>
                    <a:pt x="5226" y="50138"/>
                  </a:lnTo>
                  <a:lnTo>
                    <a:pt x="0" y="100916"/>
                  </a:lnTo>
                  <a:lnTo>
                    <a:pt x="4557" y="156007"/>
                  </a:lnTo>
                  <a:lnTo>
                    <a:pt x="13399" y="177698"/>
                  </a:lnTo>
                  <a:lnTo>
                    <a:pt x="19033" y="186758"/>
                  </a:lnTo>
                  <a:lnTo>
                    <a:pt x="26298" y="191629"/>
                  </a:lnTo>
                  <a:lnTo>
                    <a:pt x="43729" y="193920"/>
                  </a:lnTo>
                  <a:lnTo>
                    <a:pt x="73273" y="188633"/>
                  </a:lnTo>
                  <a:lnTo>
                    <a:pt x="98664" y="174069"/>
                  </a:lnTo>
                  <a:lnTo>
                    <a:pt x="121006" y="154935"/>
                  </a:lnTo>
                  <a:lnTo>
                    <a:pt x="136854" y="128859"/>
                  </a:lnTo>
                  <a:lnTo>
                    <a:pt x="145454" y="88390"/>
                  </a:lnTo>
                  <a:lnTo>
                    <a:pt x="148013" y="88615"/>
                  </a:lnTo>
                  <a:lnTo>
                    <a:pt x="192221" y="151870"/>
                  </a:lnTo>
                  <a:lnTo>
                    <a:pt x="211767" y="173314"/>
                  </a:lnTo>
                  <a:lnTo>
                    <a:pt x="230341" y="183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031792" y="926507"/>
            <a:ext cx="2649378" cy="526426"/>
            <a:chOff x="1031792" y="926507"/>
            <a:chExt cx="2649378" cy="526426"/>
          </a:xfrm>
        </p:grpSpPr>
        <p:sp>
          <p:nvSpPr>
            <p:cNvPr id="76" name="Freeform 75"/>
            <p:cNvSpPr/>
            <p:nvPr/>
          </p:nvSpPr>
          <p:spPr>
            <a:xfrm>
              <a:off x="1031792" y="1021264"/>
              <a:ext cx="105286" cy="155132"/>
            </a:xfrm>
            <a:custGeom>
              <a:avLst/>
              <a:gdLst/>
              <a:ahLst/>
              <a:cxnLst/>
              <a:rect l="0" t="0" r="0" b="0"/>
              <a:pathLst>
                <a:path w="105286" h="155132">
                  <a:moveTo>
                    <a:pt x="0" y="21057"/>
                  </a:moveTo>
                  <a:lnTo>
                    <a:pt x="16789" y="77271"/>
                  </a:lnTo>
                  <a:lnTo>
                    <a:pt x="23334" y="135843"/>
                  </a:lnTo>
                  <a:lnTo>
                    <a:pt x="26748" y="155131"/>
                  </a:lnTo>
                  <a:lnTo>
                    <a:pt x="10859" y="123432"/>
                  </a:lnTo>
                  <a:lnTo>
                    <a:pt x="7946" y="97752"/>
                  </a:lnTo>
                  <a:lnTo>
                    <a:pt x="15608" y="44785"/>
                  </a:lnTo>
                  <a:lnTo>
                    <a:pt x="20934" y="35706"/>
                  </a:lnTo>
                  <a:lnTo>
                    <a:pt x="36210" y="22498"/>
                  </a:lnTo>
                  <a:lnTo>
                    <a:pt x="73443" y="56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25768" y="1042321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4521" y="116788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00248" y="958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63419" y="1069141"/>
              <a:ext cx="235715" cy="370849"/>
            </a:xfrm>
            <a:custGeom>
              <a:avLst/>
              <a:gdLst/>
              <a:ahLst/>
              <a:cxnLst/>
              <a:rect l="0" t="0" r="0" b="0"/>
              <a:pathLst>
                <a:path w="235715" h="370849">
                  <a:moveTo>
                    <a:pt x="147399" y="78465"/>
                  </a:moveTo>
                  <a:lnTo>
                    <a:pt x="164167" y="67286"/>
                  </a:lnTo>
                  <a:lnTo>
                    <a:pt x="167936" y="60484"/>
                  </a:lnTo>
                  <a:lnTo>
                    <a:pt x="169005" y="43567"/>
                  </a:lnTo>
                  <a:lnTo>
                    <a:pt x="163030" y="14312"/>
                  </a:lnTo>
                  <a:lnTo>
                    <a:pt x="156650" y="7621"/>
                  </a:lnTo>
                  <a:lnTo>
                    <a:pt x="137083" y="185"/>
                  </a:lnTo>
                  <a:lnTo>
                    <a:pt x="115908" y="0"/>
                  </a:lnTo>
                  <a:lnTo>
                    <a:pt x="95968" y="4987"/>
                  </a:lnTo>
                  <a:lnTo>
                    <a:pt x="79307" y="15002"/>
                  </a:lnTo>
                  <a:lnTo>
                    <a:pt x="73929" y="23288"/>
                  </a:lnTo>
                  <a:lnTo>
                    <a:pt x="66359" y="57307"/>
                  </a:lnTo>
                  <a:lnTo>
                    <a:pt x="64588" y="83489"/>
                  </a:lnTo>
                  <a:lnTo>
                    <a:pt x="70040" y="104484"/>
                  </a:lnTo>
                  <a:lnTo>
                    <a:pt x="74769" y="113359"/>
                  </a:lnTo>
                  <a:lnTo>
                    <a:pt x="92502" y="126339"/>
                  </a:lnTo>
                  <a:lnTo>
                    <a:pt x="103782" y="131438"/>
                  </a:lnTo>
                  <a:lnTo>
                    <a:pt x="114812" y="132497"/>
                  </a:lnTo>
                  <a:lnTo>
                    <a:pt x="136425" y="127436"/>
                  </a:lnTo>
                  <a:lnTo>
                    <a:pt x="162735" y="111432"/>
                  </a:lnTo>
                  <a:lnTo>
                    <a:pt x="169321" y="110971"/>
                  </a:lnTo>
                  <a:lnTo>
                    <a:pt x="174882" y="114174"/>
                  </a:lnTo>
                  <a:lnTo>
                    <a:pt x="179759" y="119818"/>
                  </a:lnTo>
                  <a:lnTo>
                    <a:pt x="197162" y="170905"/>
                  </a:lnTo>
                  <a:lnTo>
                    <a:pt x="218797" y="234202"/>
                  </a:lnTo>
                  <a:lnTo>
                    <a:pt x="234682" y="286522"/>
                  </a:lnTo>
                  <a:lnTo>
                    <a:pt x="235714" y="308975"/>
                  </a:lnTo>
                  <a:lnTo>
                    <a:pt x="226845" y="351985"/>
                  </a:lnTo>
                  <a:lnTo>
                    <a:pt x="219081" y="359078"/>
                  </a:lnTo>
                  <a:lnTo>
                    <a:pt x="194855" y="366958"/>
                  </a:lnTo>
                  <a:lnTo>
                    <a:pt x="141219" y="370848"/>
                  </a:lnTo>
                  <a:lnTo>
                    <a:pt x="89377" y="364683"/>
                  </a:lnTo>
                  <a:lnTo>
                    <a:pt x="34682" y="357530"/>
                  </a:lnTo>
                  <a:lnTo>
                    <a:pt x="0" y="352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37160" y="926507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7475" y="167602"/>
                  </a:lnTo>
                  <a:lnTo>
                    <a:pt x="23469" y="229725"/>
                  </a:lnTo>
                  <a:lnTo>
                    <a:pt x="29983" y="287404"/>
                  </a:lnTo>
                  <a:lnTo>
                    <a:pt x="29347" y="293378"/>
                  </a:lnTo>
                  <a:lnTo>
                    <a:pt x="27754" y="293851"/>
                  </a:lnTo>
                  <a:lnTo>
                    <a:pt x="25522" y="290658"/>
                  </a:lnTo>
                  <a:lnTo>
                    <a:pt x="22380" y="258216"/>
                  </a:lnTo>
                  <a:lnTo>
                    <a:pt x="27884" y="234086"/>
                  </a:lnTo>
                  <a:lnTo>
                    <a:pt x="44137" y="203890"/>
                  </a:lnTo>
                  <a:lnTo>
                    <a:pt x="50482" y="195588"/>
                  </a:lnTo>
                  <a:lnTo>
                    <a:pt x="59391" y="191223"/>
                  </a:lnTo>
                  <a:lnTo>
                    <a:pt x="81768" y="189493"/>
                  </a:lnTo>
                  <a:lnTo>
                    <a:pt x="101072" y="195744"/>
                  </a:lnTo>
                  <a:lnTo>
                    <a:pt x="109496" y="200686"/>
                  </a:lnTo>
                  <a:lnTo>
                    <a:pt x="121974" y="218655"/>
                  </a:lnTo>
                  <a:lnTo>
                    <a:pt x="143314" y="273419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58259" y="95809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48931"/>
                  </a:lnTo>
                  <a:lnTo>
                    <a:pt x="7409" y="96776"/>
                  </a:lnTo>
                  <a:lnTo>
                    <a:pt x="2195" y="147997"/>
                  </a:lnTo>
                  <a:lnTo>
                    <a:pt x="650" y="197099"/>
                  </a:lnTo>
                  <a:lnTo>
                    <a:pt x="192" y="23504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31917" y="1078846"/>
              <a:ext cx="221099" cy="37175"/>
            </a:xfrm>
            <a:custGeom>
              <a:avLst/>
              <a:gdLst/>
              <a:ahLst/>
              <a:cxnLst/>
              <a:rect l="0" t="0" r="0" b="0"/>
              <a:pathLst>
                <a:path w="221099" h="37175">
                  <a:moveTo>
                    <a:pt x="221098" y="5589"/>
                  </a:moveTo>
                  <a:lnTo>
                    <a:pt x="204330" y="0"/>
                  </a:lnTo>
                  <a:lnTo>
                    <a:pt x="151582" y="4441"/>
                  </a:lnTo>
                  <a:lnTo>
                    <a:pt x="91770" y="16584"/>
                  </a:lnTo>
                  <a:lnTo>
                    <a:pt x="35155" y="30247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89927" y="1000207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8930"/>
                  </a:lnTo>
                  <a:lnTo>
                    <a:pt x="3120" y="99896"/>
                  </a:lnTo>
                  <a:lnTo>
                    <a:pt x="5214" y="153211"/>
                  </a:lnTo>
                  <a:lnTo>
                    <a:pt x="1030" y="213148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32000" y="1105492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194067" y="5589"/>
                  </a:lnTo>
                  <a:lnTo>
                    <a:pt x="134350" y="18211"/>
                  </a:lnTo>
                  <a:lnTo>
                    <a:pt x="80220" y="26084"/>
                  </a:lnTo>
                  <a:lnTo>
                    <a:pt x="19821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23174" y="1094963"/>
              <a:ext cx="87853" cy="140746"/>
            </a:xfrm>
            <a:custGeom>
              <a:avLst/>
              <a:gdLst/>
              <a:ahLst/>
              <a:cxnLst/>
              <a:rect l="0" t="0" r="0" b="0"/>
              <a:pathLst>
                <a:path w="87853" h="140746">
                  <a:moveTo>
                    <a:pt x="3624" y="63171"/>
                  </a:moveTo>
                  <a:lnTo>
                    <a:pt x="28817" y="117046"/>
                  </a:lnTo>
                  <a:lnTo>
                    <a:pt x="37438" y="137419"/>
                  </a:lnTo>
                  <a:lnTo>
                    <a:pt x="37865" y="140745"/>
                  </a:lnTo>
                  <a:lnTo>
                    <a:pt x="35809" y="139454"/>
                  </a:lnTo>
                  <a:lnTo>
                    <a:pt x="15700" y="112165"/>
                  </a:lnTo>
                  <a:lnTo>
                    <a:pt x="1613" y="77558"/>
                  </a:lnTo>
                  <a:lnTo>
                    <a:pt x="0" y="54357"/>
                  </a:lnTo>
                  <a:lnTo>
                    <a:pt x="1208" y="43257"/>
                  </a:lnTo>
                  <a:lnTo>
                    <a:pt x="5523" y="34688"/>
                  </a:lnTo>
                  <a:lnTo>
                    <a:pt x="19676" y="22046"/>
                  </a:lnTo>
                  <a:lnTo>
                    <a:pt x="69616" y="3712"/>
                  </a:lnTo>
                  <a:lnTo>
                    <a:pt x="878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26839" y="114760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20" y="48931"/>
                  </a:lnTo>
                  <a:lnTo>
                    <a:pt x="8333" y="874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16310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26572" y="1125865"/>
              <a:ext cx="142423" cy="140443"/>
            </a:xfrm>
            <a:custGeom>
              <a:avLst/>
              <a:gdLst/>
              <a:ahLst/>
              <a:cxnLst/>
              <a:rect l="0" t="0" r="0" b="0"/>
              <a:pathLst>
                <a:path w="142423" h="140443">
                  <a:moveTo>
                    <a:pt x="68723" y="84912"/>
                  </a:moveTo>
                  <a:lnTo>
                    <a:pt x="84364" y="66931"/>
                  </a:lnTo>
                  <a:lnTo>
                    <a:pt x="92442" y="50014"/>
                  </a:lnTo>
                  <a:lnTo>
                    <a:pt x="92724" y="41759"/>
                  </a:lnTo>
                  <a:lnTo>
                    <a:pt x="86799" y="26349"/>
                  </a:lnTo>
                  <a:lnTo>
                    <a:pt x="70309" y="4519"/>
                  </a:lnTo>
                  <a:lnTo>
                    <a:pt x="61592" y="901"/>
                  </a:lnTo>
                  <a:lnTo>
                    <a:pt x="39427" y="0"/>
                  </a:lnTo>
                  <a:lnTo>
                    <a:pt x="20217" y="6619"/>
                  </a:lnTo>
                  <a:lnTo>
                    <a:pt x="11820" y="11660"/>
                  </a:lnTo>
                  <a:lnTo>
                    <a:pt x="6221" y="19699"/>
                  </a:lnTo>
                  <a:lnTo>
                    <a:pt x="0" y="41111"/>
                  </a:lnTo>
                  <a:lnTo>
                    <a:pt x="2087" y="79473"/>
                  </a:lnTo>
                  <a:lnTo>
                    <a:pt x="10114" y="114886"/>
                  </a:lnTo>
                  <a:lnTo>
                    <a:pt x="15613" y="121272"/>
                  </a:lnTo>
                  <a:lnTo>
                    <a:pt x="22787" y="124360"/>
                  </a:lnTo>
                  <a:lnTo>
                    <a:pt x="31080" y="125248"/>
                  </a:lnTo>
                  <a:lnTo>
                    <a:pt x="46534" y="119997"/>
                  </a:lnTo>
                  <a:lnTo>
                    <a:pt x="53930" y="115321"/>
                  </a:lnTo>
                  <a:lnTo>
                    <a:pt x="65268" y="100767"/>
                  </a:lnTo>
                  <a:lnTo>
                    <a:pt x="69929" y="91972"/>
                  </a:lnTo>
                  <a:lnTo>
                    <a:pt x="74206" y="89619"/>
                  </a:lnTo>
                  <a:lnTo>
                    <a:pt x="78228" y="91559"/>
                  </a:lnTo>
                  <a:lnTo>
                    <a:pt x="85815" y="103074"/>
                  </a:lnTo>
                  <a:lnTo>
                    <a:pt x="93087" y="119890"/>
                  </a:lnTo>
                  <a:lnTo>
                    <a:pt x="106458" y="132823"/>
                  </a:lnTo>
                  <a:lnTo>
                    <a:pt x="114936" y="137910"/>
                  </a:lnTo>
                  <a:lnTo>
                    <a:pt x="121759" y="140131"/>
                  </a:lnTo>
                  <a:lnTo>
                    <a:pt x="127477" y="140442"/>
                  </a:lnTo>
                  <a:lnTo>
                    <a:pt x="142422" y="137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79523" y="1147275"/>
              <a:ext cx="140167" cy="116145"/>
            </a:xfrm>
            <a:custGeom>
              <a:avLst/>
              <a:gdLst/>
              <a:ahLst/>
              <a:cxnLst/>
              <a:rect l="0" t="0" r="0" b="0"/>
              <a:pathLst>
                <a:path w="140167" h="116145">
                  <a:moveTo>
                    <a:pt x="0" y="42445"/>
                  </a:moveTo>
                  <a:lnTo>
                    <a:pt x="11178" y="59212"/>
                  </a:lnTo>
                  <a:lnTo>
                    <a:pt x="18130" y="97586"/>
                  </a:lnTo>
                  <a:lnTo>
                    <a:pt x="17936" y="102602"/>
                  </a:lnTo>
                  <a:lnTo>
                    <a:pt x="16636" y="101267"/>
                  </a:lnTo>
                  <a:lnTo>
                    <a:pt x="13243" y="86135"/>
                  </a:lnTo>
                  <a:lnTo>
                    <a:pt x="13672" y="47071"/>
                  </a:lnTo>
                  <a:lnTo>
                    <a:pt x="22064" y="23444"/>
                  </a:lnTo>
                  <a:lnTo>
                    <a:pt x="36713" y="7484"/>
                  </a:lnTo>
                  <a:lnTo>
                    <a:pt x="45532" y="1590"/>
                  </a:lnTo>
                  <a:lnTo>
                    <a:pt x="54921" y="0"/>
                  </a:lnTo>
                  <a:lnTo>
                    <a:pt x="74712" y="4473"/>
                  </a:lnTo>
                  <a:lnTo>
                    <a:pt x="92087" y="17380"/>
                  </a:lnTo>
                  <a:lnTo>
                    <a:pt x="128330" y="64360"/>
                  </a:lnTo>
                  <a:lnTo>
                    <a:pt x="138144" y="84940"/>
                  </a:lnTo>
                  <a:lnTo>
                    <a:pt x="140166" y="99546"/>
                  </a:lnTo>
                  <a:lnTo>
                    <a:pt x="136870" y="116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00580" y="1134893"/>
              <a:ext cx="313628" cy="318040"/>
            </a:xfrm>
            <a:custGeom>
              <a:avLst/>
              <a:gdLst/>
              <a:ahLst/>
              <a:cxnLst/>
              <a:rect l="0" t="0" r="0" b="0"/>
              <a:pathLst>
                <a:path w="313628" h="318040">
                  <a:moveTo>
                    <a:pt x="273741" y="107469"/>
                  </a:moveTo>
                  <a:lnTo>
                    <a:pt x="284920" y="96291"/>
                  </a:lnTo>
                  <a:lnTo>
                    <a:pt x="287288" y="75205"/>
                  </a:lnTo>
                  <a:lnTo>
                    <a:pt x="283271" y="48676"/>
                  </a:lnTo>
                  <a:lnTo>
                    <a:pt x="273687" y="25187"/>
                  </a:lnTo>
                  <a:lnTo>
                    <a:pt x="258510" y="9288"/>
                  </a:lnTo>
                  <a:lnTo>
                    <a:pt x="249549" y="3411"/>
                  </a:lnTo>
                  <a:lnTo>
                    <a:pt x="230234" y="0"/>
                  </a:lnTo>
                  <a:lnTo>
                    <a:pt x="209951" y="3553"/>
                  </a:lnTo>
                  <a:lnTo>
                    <a:pt x="189238" y="12931"/>
                  </a:lnTo>
                  <a:lnTo>
                    <a:pt x="174573" y="28018"/>
                  </a:lnTo>
                  <a:lnTo>
                    <a:pt x="155626" y="66299"/>
                  </a:lnTo>
                  <a:lnTo>
                    <a:pt x="154175" y="86832"/>
                  </a:lnTo>
                  <a:lnTo>
                    <a:pt x="158600" y="106486"/>
                  </a:lnTo>
                  <a:lnTo>
                    <a:pt x="168365" y="123020"/>
                  </a:lnTo>
                  <a:lnTo>
                    <a:pt x="183623" y="135048"/>
                  </a:lnTo>
                  <a:lnTo>
                    <a:pt x="192606" y="139893"/>
                  </a:lnTo>
                  <a:lnTo>
                    <a:pt x="211945" y="142157"/>
                  </a:lnTo>
                  <a:lnTo>
                    <a:pt x="231068" y="138094"/>
                  </a:lnTo>
                  <a:lnTo>
                    <a:pt x="247366" y="128489"/>
                  </a:lnTo>
                  <a:lnTo>
                    <a:pt x="259290" y="113302"/>
                  </a:lnTo>
                  <a:lnTo>
                    <a:pt x="264107" y="104339"/>
                  </a:lnTo>
                  <a:lnTo>
                    <a:pt x="269658" y="100703"/>
                  </a:lnTo>
                  <a:lnTo>
                    <a:pt x="275698" y="100619"/>
                  </a:lnTo>
                  <a:lnTo>
                    <a:pt x="282065" y="102902"/>
                  </a:lnTo>
                  <a:lnTo>
                    <a:pt x="292258" y="114798"/>
                  </a:lnTo>
                  <a:lnTo>
                    <a:pt x="308335" y="156620"/>
                  </a:lnTo>
                  <a:lnTo>
                    <a:pt x="313627" y="196252"/>
                  </a:lnTo>
                  <a:lnTo>
                    <a:pt x="309606" y="232041"/>
                  </a:lnTo>
                  <a:lnTo>
                    <a:pt x="300989" y="250962"/>
                  </a:lnTo>
                  <a:lnTo>
                    <a:pt x="295416" y="259283"/>
                  </a:lnTo>
                  <a:lnTo>
                    <a:pt x="287021" y="264830"/>
                  </a:lnTo>
                  <a:lnTo>
                    <a:pt x="252850" y="272638"/>
                  </a:lnTo>
                  <a:lnTo>
                    <a:pt x="193142" y="275276"/>
                  </a:lnTo>
                  <a:lnTo>
                    <a:pt x="137946" y="275733"/>
                  </a:lnTo>
                  <a:lnTo>
                    <a:pt x="87666" y="278988"/>
                  </a:lnTo>
                  <a:lnTo>
                    <a:pt x="46253" y="290481"/>
                  </a:lnTo>
                  <a:lnTo>
                    <a:pt x="0" y="318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28123" y="947564"/>
              <a:ext cx="14655" cy="357970"/>
            </a:xfrm>
            <a:custGeom>
              <a:avLst/>
              <a:gdLst/>
              <a:ahLst/>
              <a:cxnLst/>
              <a:rect l="0" t="0" r="0" b="0"/>
              <a:pathLst>
                <a:path w="14655" h="357970">
                  <a:moveTo>
                    <a:pt x="14654" y="0"/>
                  </a:moveTo>
                  <a:lnTo>
                    <a:pt x="0" y="55141"/>
                  </a:lnTo>
                  <a:lnTo>
                    <a:pt x="2097" y="107209"/>
                  </a:lnTo>
                  <a:lnTo>
                    <a:pt x="4694" y="158108"/>
                  </a:lnTo>
                  <a:lnTo>
                    <a:pt x="12340" y="214765"/>
                  </a:lnTo>
                  <a:lnTo>
                    <a:pt x="14197" y="276000"/>
                  </a:lnTo>
                  <a:lnTo>
                    <a:pt x="14594" y="337917"/>
                  </a:lnTo>
                  <a:lnTo>
                    <a:pt x="1465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78975" y="1124403"/>
              <a:ext cx="122843" cy="151945"/>
            </a:xfrm>
            <a:custGeom>
              <a:avLst/>
              <a:gdLst/>
              <a:ahLst/>
              <a:cxnLst/>
              <a:rect l="0" t="0" r="0" b="0"/>
              <a:pathLst>
                <a:path w="122843" h="151945">
                  <a:moveTo>
                    <a:pt x="5916" y="107431"/>
                  </a:moveTo>
                  <a:lnTo>
                    <a:pt x="32302" y="91790"/>
                  </a:lnTo>
                  <a:lnTo>
                    <a:pt x="94817" y="72587"/>
                  </a:lnTo>
                  <a:lnTo>
                    <a:pt x="104958" y="66654"/>
                  </a:lnTo>
                  <a:lnTo>
                    <a:pt x="119345" y="50703"/>
                  </a:lnTo>
                  <a:lnTo>
                    <a:pt x="122479" y="41536"/>
                  </a:lnTo>
                  <a:lnTo>
                    <a:pt x="122842" y="21992"/>
                  </a:lnTo>
                  <a:lnTo>
                    <a:pt x="118962" y="14207"/>
                  </a:lnTo>
                  <a:lnTo>
                    <a:pt x="105292" y="2437"/>
                  </a:lnTo>
                  <a:lnTo>
                    <a:pt x="96733" y="0"/>
                  </a:lnTo>
                  <a:lnTo>
                    <a:pt x="66750" y="2160"/>
                  </a:lnTo>
                  <a:lnTo>
                    <a:pt x="41922" y="7221"/>
                  </a:lnTo>
                  <a:lnTo>
                    <a:pt x="21528" y="19609"/>
                  </a:lnTo>
                  <a:lnTo>
                    <a:pt x="12815" y="27826"/>
                  </a:lnTo>
                  <a:lnTo>
                    <a:pt x="3133" y="49434"/>
                  </a:lnTo>
                  <a:lnTo>
                    <a:pt x="0" y="73466"/>
                  </a:lnTo>
                  <a:lnTo>
                    <a:pt x="2506" y="95845"/>
                  </a:lnTo>
                  <a:lnTo>
                    <a:pt x="16084" y="128174"/>
                  </a:lnTo>
                  <a:lnTo>
                    <a:pt x="31492" y="143166"/>
                  </a:lnTo>
                  <a:lnTo>
                    <a:pt x="40514" y="148802"/>
                  </a:lnTo>
                  <a:lnTo>
                    <a:pt x="63017" y="151944"/>
                  </a:lnTo>
                  <a:lnTo>
                    <a:pt x="121729" y="149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27046" y="968621"/>
              <a:ext cx="154124" cy="221100"/>
            </a:xfrm>
            <a:custGeom>
              <a:avLst/>
              <a:gdLst/>
              <a:ahLst/>
              <a:cxnLst/>
              <a:rect l="0" t="0" r="0" b="0"/>
              <a:pathLst>
                <a:path w="154124" h="221100">
                  <a:moveTo>
                    <a:pt x="0" y="0"/>
                  </a:moveTo>
                  <a:lnTo>
                    <a:pt x="58617" y="5589"/>
                  </a:lnTo>
                  <a:lnTo>
                    <a:pt x="104386" y="19128"/>
                  </a:lnTo>
                  <a:lnTo>
                    <a:pt x="144102" y="43120"/>
                  </a:lnTo>
                  <a:lnTo>
                    <a:pt x="152220" y="49804"/>
                  </a:lnTo>
                  <a:lnTo>
                    <a:pt x="154123" y="55429"/>
                  </a:lnTo>
                  <a:lnTo>
                    <a:pt x="151881" y="60350"/>
                  </a:lnTo>
                  <a:lnTo>
                    <a:pt x="140032" y="68936"/>
                  </a:lnTo>
                  <a:lnTo>
                    <a:pt x="84751" y="92307"/>
                  </a:lnTo>
                  <a:lnTo>
                    <a:pt x="40566" y="123435"/>
                  </a:lnTo>
                  <a:lnTo>
                    <a:pt x="35233" y="132593"/>
                  </a:lnTo>
                  <a:lnTo>
                    <a:pt x="32427" y="155246"/>
                  </a:lnTo>
                  <a:lnTo>
                    <a:pt x="38199" y="177793"/>
                  </a:lnTo>
                  <a:lnTo>
                    <a:pt x="63171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00746" y="128447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568746" y="789637"/>
            <a:ext cx="2032001" cy="1173293"/>
          </a:xfrm>
          <a:custGeom>
            <a:avLst/>
            <a:gdLst/>
            <a:ahLst/>
            <a:cxnLst/>
            <a:rect l="0" t="0" r="0" b="0"/>
            <a:pathLst>
              <a:path w="2032001" h="1173293">
                <a:moveTo>
                  <a:pt x="2032000" y="1173292"/>
                </a:moveTo>
                <a:lnTo>
                  <a:pt x="0" y="11732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681310" y="1277959"/>
            <a:ext cx="847494" cy="387716"/>
            <a:chOff x="681310" y="1277959"/>
            <a:chExt cx="847494" cy="387716"/>
          </a:xfrm>
        </p:grpSpPr>
        <p:sp>
          <p:nvSpPr>
            <p:cNvPr id="3" name="Freeform 2"/>
            <p:cNvSpPr/>
            <p:nvPr/>
          </p:nvSpPr>
          <p:spPr>
            <a:xfrm>
              <a:off x="681310" y="1277959"/>
              <a:ext cx="224141" cy="344507"/>
            </a:xfrm>
            <a:custGeom>
              <a:avLst/>
              <a:gdLst/>
              <a:ahLst/>
              <a:cxnLst/>
              <a:rect l="0" t="0" r="0" b="0"/>
              <a:pathLst>
                <a:path w="224141" h="344507">
                  <a:moveTo>
                    <a:pt x="66213" y="38103"/>
                  </a:moveTo>
                  <a:lnTo>
                    <a:pt x="16715" y="87601"/>
                  </a:lnTo>
                  <a:lnTo>
                    <a:pt x="10987" y="88649"/>
                  </a:lnTo>
                  <a:lnTo>
                    <a:pt x="5999" y="85838"/>
                  </a:lnTo>
                  <a:lnTo>
                    <a:pt x="1504" y="80455"/>
                  </a:lnTo>
                  <a:lnTo>
                    <a:pt x="847" y="73357"/>
                  </a:lnTo>
                  <a:lnTo>
                    <a:pt x="6356" y="56111"/>
                  </a:lnTo>
                  <a:lnTo>
                    <a:pt x="22611" y="32260"/>
                  </a:lnTo>
                  <a:lnTo>
                    <a:pt x="47835" y="10375"/>
                  </a:lnTo>
                  <a:lnTo>
                    <a:pt x="70523" y="2383"/>
                  </a:lnTo>
                  <a:lnTo>
                    <a:pt x="95035" y="0"/>
                  </a:lnTo>
                  <a:lnTo>
                    <a:pt x="117627" y="2841"/>
                  </a:lnTo>
                  <a:lnTo>
                    <a:pt x="136247" y="14242"/>
                  </a:lnTo>
                  <a:lnTo>
                    <a:pt x="173355" y="52941"/>
                  </a:lnTo>
                  <a:lnTo>
                    <a:pt x="191535" y="94716"/>
                  </a:lnTo>
                  <a:lnTo>
                    <a:pt x="200802" y="147682"/>
                  </a:lnTo>
                  <a:lnTo>
                    <a:pt x="186992" y="209270"/>
                  </a:lnTo>
                  <a:lnTo>
                    <a:pt x="162591" y="268700"/>
                  </a:lnTo>
                  <a:lnTo>
                    <a:pt x="134860" y="303235"/>
                  </a:lnTo>
                  <a:lnTo>
                    <a:pt x="81015" y="339710"/>
                  </a:lnTo>
                  <a:lnTo>
                    <a:pt x="57584" y="344506"/>
                  </a:lnTo>
                  <a:lnTo>
                    <a:pt x="46422" y="344147"/>
                  </a:lnTo>
                  <a:lnTo>
                    <a:pt x="27781" y="337509"/>
                  </a:lnTo>
                  <a:lnTo>
                    <a:pt x="19535" y="332464"/>
                  </a:lnTo>
                  <a:lnTo>
                    <a:pt x="7253" y="317499"/>
                  </a:lnTo>
                  <a:lnTo>
                    <a:pt x="2339" y="308595"/>
                  </a:lnTo>
                  <a:lnTo>
                    <a:pt x="0" y="289343"/>
                  </a:lnTo>
                  <a:lnTo>
                    <a:pt x="1014" y="279296"/>
                  </a:lnTo>
                  <a:lnTo>
                    <a:pt x="5199" y="271428"/>
                  </a:lnTo>
                  <a:lnTo>
                    <a:pt x="19209" y="259566"/>
                  </a:lnTo>
                  <a:lnTo>
                    <a:pt x="46826" y="246311"/>
                  </a:lnTo>
                  <a:lnTo>
                    <a:pt x="66955" y="244893"/>
                  </a:lnTo>
                  <a:lnTo>
                    <a:pt x="126189" y="256580"/>
                  </a:lnTo>
                  <a:lnTo>
                    <a:pt x="181606" y="273356"/>
                  </a:lnTo>
                  <a:lnTo>
                    <a:pt x="224140" y="280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8024" y="1347647"/>
              <a:ext cx="232819" cy="280174"/>
            </a:xfrm>
            <a:custGeom>
              <a:avLst/>
              <a:gdLst/>
              <a:ahLst/>
              <a:cxnLst/>
              <a:rect l="0" t="0" r="0" b="0"/>
              <a:pathLst>
                <a:path w="232819" h="280174">
                  <a:moveTo>
                    <a:pt x="103768" y="0"/>
                  </a:moveTo>
                  <a:lnTo>
                    <a:pt x="72486" y="9575"/>
                  </a:lnTo>
                  <a:lnTo>
                    <a:pt x="48746" y="27534"/>
                  </a:lnTo>
                  <a:lnTo>
                    <a:pt x="28064" y="54562"/>
                  </a:lnTo>
                  <a:lnTo>
                    <a:pt x="6163" y="105538"/>
                  </a:lnTo>
                  <a:lnTo>
                    <a:pt x="0" y="155855"/>
                  </a:lnTo>
                  <a:lnTo>
                    <a:pt x="1903" y="207734"/>
                  </a:lnTo>
                  <a:lnTo>
                    <a:pt x="8192" y="229197"/>
                  </a:lnTo>
                  <a:lnTo>
                    <a:pt x="18786" y="246535"/>
                  </a:lnTo>
                  <a:lnTo>
                    <a:pt x="43493" y="269450"/>
                  </a:lnTo>
                  <a:lnTo>
                    <a:pt x="66061" y="277683"/>
                  </a:lnTo>
                  <a:lnTo>
                    <a:pt x="90519" y="280173"/>
                  </a:lnTo>
                  <a:lnTo>
                    <a:pt x="145524" y="269230"/>
                  </a:lnTo>
                  <a:lnTo>
                    <a:pt x="177362" y="253817"/>
                  </a:lnTo>
                  <a:lnTo>
                    <a:pt x="203433" y="228843"/>
                  </a:lnTo>
                  <a:lnTo>
                    <a:pt x="220386" y="199217"/>
                  </a:lnTo>
                  <a:lnTo>
                    <a:pt x="232818" y="157033"/>
                  </a:lnTo>
                  <a:lnTo>
                    <a:pt x="232732" y="118668"/>
                  </a:lnTo>
                  <a:lnTo>
                    <a:pt x="219709" y="85074"/>
                  </a:lnTo>
                  <a:lnTo>
                    <a:pt x="195443" y="58483"/>
                  </a:lnTo>
                  <a:lnTo>
                    <a:pt x="166026" y="41375"/>
                  </a:lnTo>
                  <a:lnTo>
                    <a:pt x="103768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590" y="155821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5533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1547689"/>
              <a:ext cx="94758" cy="87814"/>
            </a:xfrm>
            <a:custGeom>
              <a:avLst/>
              <a:gdLst/>
              <a:ahLst/>
              <a:cxnLst/>
              <a:rect l="0" t="0" r="0" b="0"/>
              <a:pathLst>
                <a:path w="94758" h="87814">
                  <a:moveTo>
                    <a:pt x="0" y="0"/>
                  </a:moveTo>
                  <a:lnTo>
                    <a:pt x="3120" y="42691"/>
                  </a:lnTo>
                  <a:lnTo>
                    <a:pt x="14654" y="84342"/>
                  </a:lnTo>
                  <a:lnTo>
                    <a:pt x="14449" y="87813"/>
                  </a:lnTo>
                  <a:lnTo>
                    <a:pt x="11972" y="86618"/>
                  </a:lnTo>
                  <a:lnTo>
                    <a:pt x="7982" y="82312"/>
                  </a:lnTo>
                  <a:lnTo>
                    <a:pt x="3548" y="65049"/>
                  </a:lnTo>
                  <a:lnTo>
                    <a:pt x="2747" y="42948"/>
                  </a:lnTo>
                  <a:lnTo>
                    <a:pt x="6290" y="21428"/>
                  </a:lnTo>
                  <a:lnTo>
                    <a:pt x="12382" y="14285"/>
                  </a:lnTo>
                  <a:lnTo>
                    <a:pt x="31630" y="6349"/>
                  </a:lnTo>
                  <a:lnTo>
                    <a:pt x="39804" y="7742"/>
                  </a:lnTo>
                  <a:lnTo>
                    <a:pt x="46423" y="12180"/>
                  </a:lnTo>
                  <a:lnTo>
                    <a:pt x="56897" y="26470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6103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23948" y="755942"/>
            <a:ext cx="973644" cy="741277"/>
            <a:chOff x="2323948" y="755942"/>
            <a:chExt cx="973644" cy="741277"/>
          </a:xfrm>
        </p:grpSpPr>
        <p:sp>
          <p:nvSpPr>
            <p:cNvPr id="10" name="Freeform 9"/>
            <p:cNvSpPr/>
            <p:nvPr/>
          </p:nvSpPr>
          <p:spPr>
            <a:xfrm>
              <a:off x="2323948" y="755942"/>
              <a:ext cx="245006" cy="356967"/>
            </a:xfrm>
            <a:custGeom>
              <a:avLst/>
              <a:gdLst/>
              <a:ahLst/>
              <a:cxnLst/>
              <a:rect l="0" t="0" r="0" b="0"/>
              <a:pathLst>
                <a:path w="245006" h="356967">
                  <a:moveTo>
                    <a:pt x="23906" y="75809"/>
                  </a:moveTo>
                  <a:lnTo>
                    <a:pt x="73405" y="16216"/>
                  </a:lnTo>
                  <a:lnTo>
                    <a:pt x="105383" y="700"/>
                  </a:lnTo>
                  <a:lnTo>
                    <a:pt x="116829" y="0"/>
                  </a:lnTo>
                  <a:lnTo>
                    <a:pt x="138905" y="5461"/>
                  </a:lnTo>
                  <a:lnTo>
                    <a:pt x="157295" y="18807"/>
                  </a:lnTo>
                  <a:lnTo>
                    <a:pt x="172098" y="36437"/>
                  </a:lnTo>
                  <a:lnTo>
                    <a:pt x="182576" y="55970"/>
                  </a:lnTo>
                  <a:lnTo>
                    <a:pt x="189463" y="103466"/>
                  </a:lnTo>
                  <a:lnTo>
                    <a:pt x="190620" y="166757"/>
                  </a:lnTo>
                  <a:lnTo>
                    <a:pt x="182617" y="217140"/>
                  </a:lnTo>
                  <a:lnTo>
                    <a:pt x="165948" y="267943"/>
                  </a:lnTo>
                  <a:lnTo>
                    <a:pt x="145022" y="310812"/>
                  </a:lnTo>
                  <a:lnTo>
                    <a:pt x="126868" y="330773"/>
                  </a:lnTo>
                  <a:lnTo>
                    <a:pt x="91328" y="349576"/>
                  </a:lnTo>
                  <a:lnTo>
                    <a:pt x="51162" y="356966"/>
                  </a:lnTo>
                  <a:lnTo>
                    <a:pt x="29781" y="352456"/>
                  </a:lnTo>
                  <a:lnTo>
                    <a:pt x="20804" y="347978"/>
                  </a:lnTo>
                  <a:lnTo>
                    <a:pt x="7710" y="333643"/>
                  </a:lnTo>
                  <a:lnTo>
                    <a:pt x="2580" y="324908"/>
                  </a:lnTo>
                  <a:lnTo>
                    <a:pt x="0" y="305842"/>
                  </a:lnTo>
                  <a:lnTo>
                    <a:pt x="950" y="295845"/>
                  </a:lnTo>
                  <a:lnTo>
                    <a:pt x="8244" y="278498"/>
                  </a:lnTo>
                  <a:lnTo>
                    <a:pt x="13465" y="270596"/>
                  </a:lnTo>
                  <a:lnTo>
                    <a:pt x="28625" y="258697"/>
                  </a:lnTo>
                  <a:lnTo>
                    <a:pt x="37580" y="253886"/>
                  </a:lnTo>
                  <a:lnTo>
                    <a:pt x="78131" y="247116"/>
                  </a:lnTo>
                  <a:lnTo>
                    <a:pt x="116012" y="250699"/>
                  </a:lnTo>
                  <a:lnTo>
                    <a:pt x="170956" y="274040"/>
                  </a:lnTo>
                  <a:lnTo>
                    <a:pt x="228207" y="293629"/>
                  </a:lnTo>
                  <a:lnTo>
                    <a:pt x="245005" y="296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3286" y="859573"/>
              <a:ext cx="171299" cy="414376"/>
            </a:xfrm>
            <a:custGeom>
              <a:avLst/>
              <a:gdLst/>
              <a:ahLst/>
              <a:cxnLst/>
              <a:rect l="0" t="0" r="0" b="0"/>
              <a:pathLst>
                <a:path w="171299" h="414376">
                  <a:moveTo>
                    <a:pt x="165708" y="109048"/>
                  </a:moveTo>
                  <a:lnTo>
                    <a:pt x="171298" y="92281"/>
                  </a:lnTo>
                  <a:lnTo>
                    <a:pt x="170922" y="74690"/>
                  </a:lnTo>
                  <a:lnTo>
                    <a:pt x="165686" y="55173"/>
                  </a:lnTo>
                  <a:lnTo>
                    <a:pt x="155560" y="34801"/>
                  </a:lnTo>
                  <a:lnTo>
                    <a:pt x="140141" y="20288"/>
                  </a:lnTo>
                  <a:lnTo>
                    <a:pt x="101646" y="1438"/>
                  </a:lnTo>
                  <a:lnTo>
                    <a:pt x="81084" y="0"/>
                  </a:lnTo>
                  <a:lnTo>
                    <a:pt x="61417" y="4431"/>
                  </a:lnTo>
                  <a:lnTo>
                    <a:pt x="44877" y="14198"/>
                  </a:lnTo>
                  <a:lnTo>
                    <a:pt x="22412" y="38441"/>
                  </a:lnTo>
                  <a:lnTo>
                    <a:pt x="6527" y="73440"/>
                  </a:lnTo>
                  <a:lnTo>
                    <a:pt x="0" y="119035"/>
                  </a:lnTo>
                  <a:lnTo>
                    <a:pt x="9245" y="164000"/>
                  </a:lnTo>
                  <a:lnTo>
                    <a:pt x="23640" y="183384"/>
                  </a:lnTo>
                  <a:lnTo>
                    <a:pt x="32391" y="190191"/>
                  </a:lnTo>
                  <a:lnTo>
                    <a:pt x="54594" y="197754"/>
                  </a:lnTo>
                  <a:lnTo>
                    <a:pt x="67065" y="199771"/>
                  </a:lnTo>
                  <a:lnTo>
                    <a:pt x="90282" y="195773"/>
                  </a:lnTo>
                  <a:lnTo>
                    <a:pt x="112298" y="185027"/>
                  </a:lnTo>
                  <a:lnTo>
                    <a:pt x="160018" y="145137"/>
                  </a:lnTo>
                  <a:lnTo>
                    <a:pt x="164255" y="143636"/>
                  </a:lnTo>
                  <a:lnTo>
                    <a:pt x="165909" y="146145"/>
                  </a:lnTo>
                  <a:lnTo>
                    <a:pt x="154273" y="206137"/>
                  </a:lnTo>
                  <a:lnTo>
                    <a:pt x="146552" y="260418"/>
                  </a:lnTo>
                  <a:lnTo>
                    <a:pt x="136621" y="310134"/>
                  </a:lnTo>
                  <a:lnTo>
                    <a:pt x="123395" y="367614"/>
                  </a:lnTo>
                  <a:lnTo>
                    <a:pt x="113007" y="396230"/>
                  </a:lnTo>
                  <a:lnTo>
                    <a:pt x="102537" y="414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58507" y="1284476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13628" y="61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093" y="116866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68255" y="1323408"/>
              <a:ext cx="125004" cy="150582"/>
            </a:xfrm>
            <a:custGeom>
              <a:avLst/>
              <a:gdLst/>
              <a:ahLst/>
              <a:cxnLst/>
              <a:rect l="0" t="0" r="0" b="0"/>
              <a:pathLst>
                <a:path w="125004" h="150582">
                  <a:moveTo>
                    <a:pt x="6066" y="13711"/>
                  </a:moveTo>
                  <a:lnTo>
                    <a:pt x="477" y="75803"/>
                  </a:lnTo>
                  <a:lnTo>
                    <a:pt x="0" y="78503"/>
                  </a:lnTo>
                  <a:lnTo>
                    <a:pt x="14955" y="34385"/>
                  </a:lnTo>
                  <a:lnTo>
                    <a:pt x="26004" y="18610"/>
                  </a:lnTo>
                  <a:lnTo>
                    <a:pt x="41834" y="6919"/>
                  </a:lnTo>
                  <a:lnTo>
                    <a:pt x="50968" y="2164"/>
                  </a:lnTo>
                  <a:lnTo>
                    <a:pt x="70476" y="0"/>
                  </a:lnTo>
                  <a:lnTo>
                    <a:pt x="80592" y="1061"/>
                  </a:lnTo>
                  <a:lnTo>
                    <a:pt x="98070" y="11598"/>
                  </a:lnTo>
                  <a:lnTo>
                    <a:pt x="112467" y="29149"/>
                  </a:lnTo>
                  <a:lnTo>
                    <a:pt x="122765" y="52548"/>
                  </a:lnTo>
                  <a:lnTo>
                    <a:pt x="125003" y="78545"/>
                  </a:lnTo>
                  <a:lnTo>
                    <a:pt x="113820" y="140444"/>
                  </a:lnTo>
                  <a:lnTo>
                    <a:pt x="111351" y="150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891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16959" y="2155117"/>
            <a:ext cx="804679" cy="361194"/>
            <a:chOff x="2016959" y="2155117"/>
            <a:chExt cx="804679" cy="361194"/>
          </a:xfrm>
        </p:grpSpPr>
        <p:sp>
          <p:nvSpPr>
            <p:cNvPr id="17" name="Freeform 16"/>
            <p:cNvSpPr/>
            <p:nvPr/>
          </p:nvSpPr>
          <p:spPr>
            <a:xfrm>
              <a:off x="2016959" y="2155117"/>
              <a:ext cx="225612" cy="317746"/>
            </a:xfrm>
            <a:custGeom>
              <a:avLst/>
              <a:gdLst/>
              <a:ahLst/>
              <a:cxnLst/>
              <a:rect l="0" t="0" r="0" b="0"/>
              <a:pathLst>
                <a:path w="225612" h="317746">
                  <a:moveTo>
                    <a:pt x="36098" y="34810"/>
                  </a:moveTo>
                  <a:lnTo>
                    <a:pt x="20456" y="52791"/>
                  </a:lnTo>
                  <a:lnTo>
                    <a:pt x="12378" y="69708"/>
                  </a:lnTo>
                  <a:lnTo>
                    <a:pt x="8586" y="72113"/>
                  </a:lnTo>
                  <a:lnTo>
                    <a:pt x="4889" y="70207"/>
                  </a:lnTo>
                  <a:lnTo>
                    <a:pt x="1254" y="65427"/>
                  </a:lnTo>
                  <a:lnTo>
                    <a:pt x="0" y="58731"/>
                  </a:lnTo>
                  <a:lnTo>
                    <a:pt x="1727" y="41932"/>
                  </a:lnTo>
                  <a:lnTo>
                    <a:pt x="9513" y="25887"/>
                  </a:lnTo>
                  <a:lnTo>
                    <a:pt x="14865" y="18333"/>
                  </a:lnTo>
                  <a:lnTo>
                    <a:pt x="30171" y="6820"/>
                  </a:lnTo>
                  <a:lnTo>
                    <a:pt x="39165" y="2112"/>
                  </a:lnTo>
                  <a:lnTo>
                    <a:pt x="61637" y="0"/>
                  </a:lnTo>
                  <a:lnTo>
                    <a:pt x="84883" y="4131"/>
                  </a:lnTo>
                  <a:lnTo>
                    <a:pt x="103014" y="13766"/>
                  </a:lnTo>
                  <a:lnTo>
                    <a:pt x="115751" y="28967"/>
                  </a:lnTo>
                  <a:lnTo>
                    <a:pt x="133460" y="72910"/>
                  </a:lnTo>
                  <a:lnTo>
                    <a:pt x="145883" y="127820"/>
                  </a:lnTo>
                  <a:lnTo>
                    <a:pt x="139499" y="190659"/>
                  </a:lnTo>
                  <a:lnTo>
                    <a:pt x="127176" y="231116"/>
                  </a:lnTo>
                  <a:lnTo>
                    <a:pt x="102051" y="270639"/>
                  </a:lnTo>
                  <a:lnTo>
                    <a:pt x="55011" y="315323"/>
                  </a:lnTo>
                  <a:lnTo>
                    <a:pt x="45197" y="317745"/>
                  </a:lnTo>
                  <a:lnTo>
                    <a:pt x="24934" y="314197"/>
                  </a:lnTo>
                  <a:lnTo>
                    <a:pt x="16957" y="308805"/>
                  </a:lnTo>
                  <a:lnTo>
                    <a:pt x="4974" y="293456"/>
                  </a:lnTo>
                  <a:lnTo>
                    <a:pt x="1988" y="274936"/>
                  </a:lnTo>
                  <a:lnTo>
                    <a:pt x="2829" y="265084"/>
                  </a:lnTo>
                  <a:lnTo>
                    <a:pt x="10003" y="247898"/>
                  </a:lnTo>
                  <a:lnTo>
                    <a:pt x="15192" y="240040"/>
                  </a:lnTo>
                  <a:lnTo>
                    <a:pt x="30316" y="228189"/>
                  </a:lnTo>
                  <a:lnTo>
                    <a:pt x="39262" y="223391"/>
                  </a:lnTo>
                  <a:lnTo>
                    <a:pt x="58561" y="221179"/>
                  </a:lnTo>
                  <a:lnTo>
                    <a:pt x="118388" y="231145"/>
                  </a:lnTo>
                  <a:lnTo>
                    <a:pt x="173279" y="231000"/>
                  </a:lnTo>
                  <a:lnTo>
                    <a:pt x="205815" y="223182"/>
                  </a:lnTo>
                  <a:lnTo>
                    <a:pt x="225611" y="213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53748" y="2179399"/>
              <a:ext cx="9879" cy="263213"/>
            </a:xfrm>
            <a:custGeom>
              <a:avLst/>
              <a:gdLst/>
              <a:ahLst/>
              <a:cxnLst/>
              <a:rect l="0" t="0" r="0" b="0"/>
              <a:pathLst>
                <a:path w="9879" h="263213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37661"/>
                  </a:lnTo>
                  <a:lnTo>
                    <a:pt x="7740" y="189747"/>
                  </a:lnTo>
                  <a:lnTo>
                    <a:pt x="9245" y="232866"/>
                  </a:lnTo>
                  <a:lnTo>
                    <a:pt x="987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31302" y="2368911"/>
              <a:ext cx="6066" cy="73701"/>
            </a:xfrm>
            <a:custGeom>
              <a:avLst/>
              <a:gdLst/>
              <a:ahLst/>
              <a:cxnLst/>
              <a:rect l="0" t="0" r="0" b="0"/>
              <a:pathLst>
                <a:path w="6066" h="73701">
                  <a:moveTo>
                    <a:pt x="6065" y="0"/>
                  </a:moveTo>
                  <a:lnTo>
                    <a:pt x="0" y="32453"/>
                  </a:lnTo>
                  <a:lnTo>
                    <a:pt x="6065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16310" y="22846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21595" y="2369138"/>
              <a:ext cx="109239" cy="147173"/>
            </a:xfrm>
            <a:custGeom>
              <a:avLst/>
              <a:gdLst/>
              <a:ahLst/>
              <a:cxnLst/>
              <a:rect l="0" t="0" r="0" b="0"/>
              <a:pathLst>
                <a:path w="109239" h="147173">
                  <a:moveTo>
                    <a:pt x="0" y="31359"/>
                  </a:moveTo>
                  <a:lnTo>
                    <a:pt x="15619" y="78215"/>
                  </a:lnTo>
                  <a:lnTo>
                    <a:pt x="5841" y="48881"/>
                  </a:lnTo>
                  <a:lnTo>
                    <a:pt x="5716" y="29788"/>
                  </a:lnTo>
                  <a:lnTo>
                    <a:pt x="7320" y="19783"/>
                  </a:lnTo>
                  <a:lnTo>
                    <a:pt x="11899" y="11943"/>
                  </a:lnTo>
                  <a:lnTo>
                    <a:pt x="26346" y="113"/>
                  </a:lnTo>
                  <a:lnTo>
                    <a:pt x="35112" y="0"/>
                  </a:lnTo>
                  <a:lnTo>
                    <a:pt x="54210" y="9233"/>
                  </a:lnTo>
                  <a:lnTo>
                    <a:pt x="79103" y="28573"/>
                  </a:lnTo>
                  <a:lnTo>
                    <a:pt x="95708" y="54710"/>
                  </a:lnTo>
                  <a:lnTo>
                    <a:pt x="108037" y="90270"/>
                  </a:lnTo>
                  <a:lnTo>
                    <a:pt x="109238" y="113694"/>
                  </a:lnTo>
                  <a:lnTo>
                    <a:pt x="105285" y="147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21637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171198" y="375691"/>
            <a:ext cx="2672533" cy="722068"/>
            <a:chOff x="5171198" y="375691"/>
            <a:chExt cx="2672533" cy="722068"/>
          </a:xfrm>
        </p:grpSpPr>
        <p:sp>
          <p:nvSpPr>
            <p:cNvPr id="24" name="Freeform 23"/>
            <p:cNvSpPr/>
            <p:nvPr/>
          </p:nvSpPr>
          <p:spPr>
            <a:xfrm>
              <a:off x="5171198" y="582660"/>
              <a:ext cx="293093" cy="440260"/>
            </a:xfrm>
            <a:custGeom>
              <a:avLst/>
              <a:gdLst/>
              <a:ahLst/>
              <a:cxnLst/>
              <a:rect l="0" t="0" r="0" b="0"/>
              <a:pathLst>
                <a:path w="293093" h="440260">
                  <a:moveTo>
                    <a:pt x="219392" y="164863"/>
                  </a:moveTo>
                  <a:lnTo>
                    <a:pt x="211059" y="127385"/>
                  </a:lnTo>
                  <a:lnTo>
                    <a:pt x="203708" y="70372"/>
                  </a:lnTo>
                  <a:lnTo>
                    <a:pt x="188749" y="31191"/>
                  </a:lnTo>
                  <a:lnTo>
                    <a:pt x="173018" y="14596"/>
                  </a:lnTo>
                  <a:lnTo>
                    <a:pt x="163910" y="8533"/>
                  </a:lnTo>
                  <a:lnTo>
                    <a:pt x="128734" y="0"/>
                  </a:lnTo>
                  <a:lnTo>
                    <a:pt x="94265" y="3061"/>
                  </a:lnTo>
                  <a:lnTo>
                    <a:pt x="75653" y="14572"/>
                  </a:lnTo>
                  <a:lnTo>
                    <a:pt x="44640" y="50558"/>
                  </a:lnTo>
                  <a:lnTo>
                    <a:pt x="17154" y="101037"/>
                  </a:lnTo>
                  <a:lnTo>
                    <a:pt x="4402" y="149201"/>
                  </a:lnTo>
                  <a:lnTo>
                    <a:pt x="104" y="200517"/>
                  </a:lnTo>
                  <a:lnTo>
                    <a:pt x="0" y="250426"/>
                  </a:lnTo>
                  <a:lnTo>
                    <a:pt x="9853" y="306156"/>
                  </a:lnTo>
                  <a:lnTo>
                    <a:pt x="23064" y="361619"/>
                  </a:lnTo>
                  <a:lnTo>
                    <a:pt x="44628" y="395516"/>
                  </a:lnTo>
                  <a:lnTo>
                    <a:pt x="76120" y="428836"/>
                  </a:lnTo>
                  <a:lnTo>
                    <a:pt x="94884" y="439332"/>
                  </a:lnTo>
                  <a:lnTo>
                    <a:pt x="103632" y="440259"/>
                  </a:lnTo>
                  <a:lnTo>
                    <a:pt x="119590" y="435050"/>
                  </a:lnTo>
                  <a:lnTo>
                    <a:pt x="141728" y="418964"/>
                  </a:lnTo>
                  <a:lnTo>
                    <a:pt x="169000" y="376926"/>
                  </a:lnTo>
                  <a:lnTo>
                    <a:pt x="190688" y="317398"/>
                  </a:lnTo>
                  <a:lnTo>
                    <a:pt x="196825" y="255521"/>
                  </a:lnTo>
                  <a:lnTo>
                    <a:pt x="197888" y="220710"/>
                  </a:lnTo>
                  <a:lnTo>
                    <a:pt x="204486" y="249247"/>
                  </a:lnTo>
                  <a:lnTo>
                    <a:pt x="222037" y="305274"/>
                  </a:lnTo>
                  <a:lnTo>
                    <a:pt x="245175" y="361401"/>
                  </a:lnTo>
                  <a:lnTo>
                    <a:pt x="265376" y="400001"/>
                  </a:lnTo>
                  <a:lnTo>
                    <a:pt x="293092" y="428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27419" y="404310"/>
              <a:ext cx="252685" cy="269514"/>
            </a:xfrm>
            <a:custGeom>
              <a:avLst/>
              <a:gdLst/>
              <a:ahLst/>
              <a:cxnLst/>
              <a:rect l="0" t="0" r="0" b="0"/>
              <a:pathLst>
                <a:path w="252685" h="269514">
                  <a:moveTo>
                    <a:pt x="0" y="48415"/>
                  </a:moveTo>
                  <a:lnTo>
                    <a:pt x="9576" y="24368"/>
                  </a:lnTo>
                  <a:lnTo>
                    <a:pt x="20244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60628" y="931"/>
                  </a:lnTo>
                  <a:lnTo>
                    <a:pt x="78029" y="8204"/>
                  </a:lnTo>
                  <a:lnTo>
                    <a:pt x="100979" y="25452"/>
                  </a:lnTo>
                  <a:lnTo>
                    <a:pt x="128525" y="60647"/>
                  </a:lnTo>
                  <a:lnTo>
                    <a:pt x="138231" y="80757"/>
                  </a:lnTo>
                  <a:lnTo>
                    <a:pt x="144683" y="122989"/>
                  </a:lnTo>
                  <a:lnTo>
                    <a:pt x="138457" y="172850"/>
                  </a:lnTo>
                  <a:lnTo>
                    <a:pt x="128112" y="204608"/>
                  </a:lnTo>
                  <a:lnTo>
                    <a:pt x="116990" y="221559"/>
                  </a:lnTo>
                  <a:lnTo>
                    <a:pt x="108409" y="227015"/>
                  </a:lnTo>
                  <a:lnTo>
                    <a:pt x="86397" y="233078"/>
                  </a:lnTo>
                  <a:lnTo>
                    <a:pt x="77485" y="231185"/>
                  </a:lnTo>
                  <a:lnTo>
                    <a:pt x="70374" y="226414"/>
                  </a:lnTo>
                  <a:lnTo>
                    <a:pt x="64464" y="219723"/>
                  </a:lnTo>
                  <a:lnTo>
                    <a:pt x="61693" y="211753"/>
                  </a:lnTo>
                  <a:lnTo>
                    <a:pt x="61734" y="193539"/>
                  </a:lnTo>
                  <a:lnTo>
                    <a:pt x="66893" y="187279"/>
                  </a:lnTo>
                  <a:lnTo>
                    <a:pt x="85102" y="180322"/>
                  </a:lnTo>
                  <a:lnTo>
                    <a:pt x="116073" y="181995"/>
                  </a:lnTo>
                  <a:lnTo>
                    <a:pt x="168490" y="207758"/>
                  </a:lnTo>
                  <a:lnTo>
                    <a:pt x="228511" y="248581"/>
                  </a:lnTo>
                  <a:lnTo>
                    <a:pt x="252684" y="26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4373" y="747523"/>
              <a:ext cx="16306" cy="168457"/>
            </a:xfrm>
            <a:custGeom>
              <a:avLst/>
              <a:gdLst/>
              <a:ahLst/>
              <a:cxnLst/>
              <a:rect l="0" t="0" r="0" b="0"/>
              <a:pathLst>
                <a:path w="16306" h="168457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6305" y="14381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48559" y="83175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4841" y="0"/>
                  </a:lnTo>
                  <a:lnTo>
                    <a:pt x="64305" y="0"/>
                  </a:lnTo>
                  <a:lnTo>
                    <a:pt x="1089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17057" y="579067"/>
              <a:ext cx="255907" cy="512469"/>
            </a:xfrm>
            <a:custGeom>
              <a:avLst/>
              <a:gdLst/>
              <a:ahLst/>
              <a:cxnLst/>
              <a:rect l="0" t="0" r="0" b="0"/>
              <a:pathLst>
                <a:path w="255907" h="512469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553" y="178271"/>
                  </a:lnTo>
                  <a:lnTo>
                    <a:pt x="11409" y="234535"/>
                  </a:lnTo>
                  <a:lnTo>
                    <a:pt x="17679" y="295660"/>
                  </a:lnTo>
                  <a:lnTo>
                    <a:pt x="21226" y="357054"/>
                  </a:lnTo>
                  <a:lnTo>
                    <a:pt x="27996" y="411640"/>
                  </a:lnTo>
                  <a:lnTo>
                    <a:pt x="29352" y="449781"/>
                  </a:lnTo>
                  <a:lnTo>
                    <a:pt x="27757" y="450762"/>
                  </a:lnTo>
                  <a:lnTo>
                    <a:pt x="25523" y="447907"/>
                  </a:lnTo>
                  <a:lnTo>
                    <a:pt x="22380" y="415943"/>
                  </a:lnTo>
                  <a:lnTo>
                    <a:pt x="32684" y="358671"/>
                  </a:lnTo>
                  <a:lnTo>
                    <a:pt x="40262" y="338394"/>
                  </a:lnTo>
                  <a:lnTo>
                    <a:pt x="51430" y="321583"/>
                  </a:lnTo>
                  <a:lnTo>
                    <a:pt x="67311" y="309432"/>
                  </a:lnTo>
                  <a:lnTo>
                    <a:pt x="87238" y="301302"/>
                  </a:lnTo>
                  <a:lnTo>
                    <a:pt x="111692" y="297688"/>
                  </a:lnTo>
                  <a:lnTo>
                    <a:pt x="135038" y="302322"/>
                  </a:lnTo>
                  <a:lnTo>
                    <a:pt x="184212" y="329949"/>
                  </a:lnTo>
                  <a:lnTo>
                    <a:pt x="237564" y="384278"/>
                  </a:lnTo>
                  <a:lnTo>
                    <a:pt x="253793" y="412168"/>
                  </a:lnTo>
                  <a:lnTo>
                    <a:pt x="255906" y="435479"/>
                  </a:lnTo>
                  <a:lnTo>
                    <a:pt x="251776" y="460268"/>
                  </a:lnTo>
                  <a:lnTo>
                    <a:pt x="242142" y="482984"/>
                  </a:lnTo>
                  <a:lnTo>
                    <a:pt x="226941" y="498539"/>
                  </a:lnTo>
                  <a:lnTo>
                    <a:pt x="217974" y="504325"/>
                  </a:lnTo>
                  <a:lnTo>
                    <a:pt x="182998" y="512468"/>
                  </a:lnTo>
                  <a:lnTo>
                    <a:pt x="130427" y="506814"/>
                  </a:lnTo>
                  <a:lnTo>
                    <a:pt x="74237" y="491058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8155" y="402847"/>
              <a:ext cx="200043" cy="264115"/>
            </a:xfrm>
            <a:custGeom>
              <a:avLst/>
              <a:gdLst/>
              <a:ahLst/>
              <a:cxnLst/>
              <a:rect l="0" t="0" r="0" b="0"/>
              <a:pathLst>
                <a:path w="200043" h="264115">
                  <a:moveTo>
                    <a:pt x="0" y="39349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40" y="3455"/>
                  </a:lnTo>
                  <a:lnTo>
                    <a:pt x="59647" y="0"/>
                  </a:lnTo>
                  <a:lnTo>
                    <a:pt x="82662" y="4703"/>
                  </a:lnTo>
                  <a:lnTo>
                    <a:pt x="93713" y="9233"/>
                  </a:lnTo>
                  <a:lnTo>
                    <a:pt x="112231" y="26744"/>
                  </a:lnTo>
                  <a:lnTo>
                    <a:pt x="132689" y="62911"/>
                  </a:lnTo>
                  <a:lnTo>
                    <a:pt x="150083" y="111464"/>
                  </a:lnTo>
                  <a:lnTo>
                    <a:pt x="150014" y="149754"/>
                  </a:lnTo>
                  <a:lnTo>
                    <a:pt x="131105" y="203444"/>
                  </a:lnTo>
                  <a:lnTo>
                    <a:pt x="118321" y="226924"/>
                  </a:lnTo>
                  <a:lnTo>
                    <a:pt x="101720" y="242819"/>
                  </a:lnTo>
                  <a:lnTo>
                    <a:pt x="62467" y="262555"/>
                  </a:lnTo>
                  <a:lnTo>
                    <a:pt x="41801" y="264114"/>
                  </a:lnTo>
                  <a:lnTo>
                    <a:pt x="31377" y="262892"/>
                  </a:lnTo>
                  <a:lnTo>
                    <a:pt x="23258" y="258568"/>
                  </a:lnTo>
                  <a:lnTo>
                    <a:pt x="11117" y="244404"/>
                  </a:lnTo>
                  <a:lnTo>
                    <a:pt x="10921" y="236884"/>
                  </a:lnTo>
                  <a:lnTo>
                    <a:pt x="14299" y="229531"/>
                  </a:lnTo>
                  <a:lnTo>
                    <a:pt x="27413" y="216291"/>
                  </a:lnTo>
                  <a:lnTo>
                    <a:pt x="44939" y="206508"/>
                  </a:lnTo>
                  <a:lnTo>
                    <a:pt x="80126" y="200012"/>
                  </a:lnTo>
                  <a:lnTo>
                    <a:pt x="125532" y="206223"/>
                  </a:lnTo>
                  <a:lnTo>
                    <a:pt x="168296" y="221834"/>
                  </a:lnTo>
                  <a:lnTo>
                    <a:pt x="200042" y="23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01409" y="77910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6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01409" y="87386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8786" y="7235"/>
                  </a:lnTo>
                  <a:lnTo>
                    <a:pt x="4568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76214" y="680939"/>
              <a:ext cx="341134" cy="416820"/>
            </a:xfrm>
            <a:custGeom>
              <a:avLst/>
              <a:gdLst/>
              <a:ahLst/>
              <a:cxnLst/>
              <a:rect l="0" t="0" r="0" b="0"/>
              <a:pathLst>
                <a:path w="341134" h="416820">
                  <a:moveTo>
                    <a:pt x="277962" y="66584"/>
                  </a:moveTo>
                  <a:lnTo>
                    <a:pt x="220397" y="11358"/>
                  </a:lnTo>
                  <a:lnTo>
                    <a:pt x="202075" y="1875"/>
                  </a:lnTo>
                  <a:lnTo>
                    <a:pt x="175994" y="0"/>
                  </a:lnTo>
                  <a:lnTo>
                    <a:pt x="117180" y="8328"/>
                  </a:lnTo>
                  <a:lnTo>
                    <a:pt x="91860" y="20805"/>
                  </a:lnTo>
                  <a:lnTo>
                    <a:pt x="52598" y="51822"/>
                  </a:lnTo>
                  <a:lnTo>
                    <a:pt x="23482" y="103356"/>
                  </a:lnTo>
                  <a:lnTo>
                    <a:pt x="5253" y="155996"/>
                  </a:lnTo>
                  <a:lnTo>
                    <a:pt x="0" y="188211"/>
                  </a:lnTo>
                  <a:lnTo>
                    <a:pt x="3620" y="239232"/>
                  </a:lnTo>
                  <a:lnTo>
                    <a:pt x="13272" y="290224"/>
                  </a:lnTo>
                  <a:lnTo>
                    <a:pt x="36901" y="349969"/>
                  </a:lnTo>
                  <a:lnTo>
                    <a:pt x="52671" y="376197"/>
                  </a:lnTo>
                  <a:lnTo>
                    <a:pt x="75277" y="395652"/>
                  </a:lnTo>
                  <a:lnTo>
                    <a:pt x="114313" y="414170"/>
                  </a:lnTo>
                  <a:lnTo>
                    <a:pt x="141668" y="416819"/>
                  </a:lnTo>
                  <a:lnTo>
                    <a:pt x="202946" y="408987"/>
                  </a:lnTo>
                  <a:lnTo>
                    <a:pt x="227464" y="399697"/>
                  </a:lnTo>
                  <a:lnTo>
                    <a:pt x="286650" y="369070"/>
                  </a:lnTo>
                  <a:lnTo>
                    <a:pt x="341133" y="350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38404" y="375691"/>
              <a:ext cx="305327" cy="281003"/>
            </a:xfrm>
            <a:custGeom>
              <a:avLst/>
              <a:gdLst/>
              <a:ahLst/>
              <a:cxnLst/>
              <a:rect l="0" t="0" r="0" b="0"/>
              <a:pathLst>
                <a:path w="305327" h="281003">
                  <a:moveTo>
                    <a:pt x="0" y="55977"/>
                  </a:moveTo>
                  <a:lnTo>
                    <a:pt x="5589" y="39209"/>
                  </a:lnTo>
                  <a:lnTo>
                    <a:pt x="17692" y="24738"/>
                  </a:lnTo>
                  <a:lnTo>
                    <a:pt x="44237" y="6557"/>
                  </a:lnTo>
                  <a:lnTo>
                    <a:pt x="54057" y="1973"/>
                  </a:lnTo>
                  <a:lnTo>
                    <a:pt x="77448" y="0"/>
                  </a:lnTo>
                  <a:lnTo>
                    <a:pt x="102272" y="4192"/>
                  </a:lnTo>
                  <a:lnTo>
                    <a:pt x="125003" y="13854"/>
                  </a:lnTo>
                  <a:lnTo>
                    <a:pt x="151942" y="38037"/>
                  </a:lnTo>
                  <a:lnTo>
                    <a:pt x="169152" y="67429"/>
                  </a:lnTo>
                  <a:lnTo>
                    <a:pt x="177042" y="124443"/>
                  </a:lnTo>
                  <a:lnTo>
                    <a:pt x="176069" y="166600"/>
                  </a:lnTo>
                  <a:lnTo>
                    <a:pt x="155189" y="223749"/>
                  </a:lnTo>
                  <a:lnTo>
                    <a:pt x="141503" y="242067"/>
                  </a:lnTo>
                  <a:lnTo>
                    <a:pt x="123722" y="256837"/>
                  </a:lnTo>
                  <a:lnTo>
                    <a:pt x="73354" y="279768"/>
                  </a:lnTo>
                  <a:lnTo>
                    <a:pt x="52489" y="281002"/>
                  </a:lnTo>
                  <a:lnTo>
                    <a:pt x="42011" y="279693"/>
                  </a:lnTo>
                  <a:lnTo>
                    <a:pt x="36197" y="274141"/>
                  </a:lnTo>
                  <a:lnTo>
                    <a:pt x="33490" y="265761"/>
                  </a:lnTo>
                  <a:lnTo>
                    <a:pt x="32855" y="255494"/>
                  </a:lnTo>
                  <a:lnTo>
                    <a:pt x="38389" y="237848"/>
                  </a:lnTo>
                  <a:lnTo>
                    <a:pt x="43140" y="229867"/>
                  </a:lnTo>
                  <a:lnTo>
                    <a:pt x="57778" y="217879"/>
                  </a:lnTo>
                  <a:lnTo>
                    <a:pt x="101359" y="200652"/>
                  </a:lnTo>
                  <a:lnTo>
                    <a:pt x="156199" y="194389"/>
                  </a:lnTo>
                  <a:lnTo>
                    <a:pt x="205118" y="194474"/>
                  </a:lnTo>
                  <a:lnTo>
                    <a:pt x="267811" y="201271"/>
                  </a:lnTo>
                  <a:lnTo>
                    <a:pt x="305326" y="203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933701" y="1407556"/>
            <a:ext cx="3320642" cy="613916"/>
            <a:chOff x="4933701" y="1407556"/>
            <a:chExt cx="3320642" cy="613916"/>
          </a:xfrm>
        </p:grpSpPr>
        <p:sp>
          <p:nvSpPr>
            <p:cNvPr id="35" name="Freeform 34"/>
            <p:cNvSpPr/>
            <p:nvPr/>
          </p:nvSpPr>
          <p:spPr>
            <a:xfrm>
              <a:off x="4933701" y="1463461"/>
              <a:ext cx="298963" cy="466083"/>
            </a:xfrm>
            <a:custGeom>
              <a:avLst/>
              <a:gdLst/>
              <a:ahLst/>
              <a:cxnLst/>
              <a:rect l="0" t="0" r="0" b="0"/>
              <a:pathLst>
                <a:path w="298963" h="466083">
                  <a:moveTo>
                    <a:pt x="172620" y="0"/>
                  </a:moveTo>
                  <a:lnTo>
                    <a:pt x="129958" y="55659"/>
                  </a:lnTo>
                  <a:lnTo>
                    <a:pt x="88344" y="112958"/>
                  </a:lnTo>
                  <a:lnTo>
                    <a:pt x="60306" y="143325"/>
                  </a:lnTo>
                  <a:lnTo>
                    <a:pt x="56800" y="144683"/>
                  </a:lnTo>
                  <a:lnTo>
                    <a:pt x="55632" y="142079"/>
                  </a:lnTo>
                  <a:lnTo>
                    <a:pt x="56023" y="136833"/>
                  </a:lnTo>
                  <a:lnTo>
                    <a:pt x="62697" y="124765"/>
                  </a:lnTo>
                  <a:lnTo>
                    <a:pt x="114358" y="70128"/>
                  </a:lnTo>
                  <a:lnTo>
                    <a:pt x="132688" y="56124"/>
                  </a:lnTo>
                  <a:lnTo>
                    <a:pt x="155652" y="48341"/>
                  </a:lnTo>
                  <a:lnTo>
                    <a:pt x="168327" y="46265"/>
                  </a:lnTo>
                  <a:lnTo>
                    <a:pt x="179117" y="48391"/>
                  </a:lnTo>
                  <a:lnTo>
                    <a:pt x="197344" y="60111"/>
                  </a:lnTo>
                  <a:lnTo>
                    <a:pt x="220760" y="86441"/>
                  </a:lnTo>
                  <a:lnTo>
                    <a:pt x="229110" y="109388"/>
                  </a:lnTo>
                  <a:lnTo>
                    <a:pt x="234471" y="162247"/>
                  </a:lnTo>
                  <a:lnTo>
                    <a:pt x="228294" y="211683"/>
                  </a:lnTo>
                  <a:lnTo>
                    <a:pt x="223821" y="258603"/>
                  </a:lnTo>
                  <a:lnTo>
                    <a:pt x="205654" y="320620"/>
                  </a:lnTo>
                  <a:lnTo>
                    <a:pt x="187867" y="359381"/>
                  </a:lnTo>
                  <a:lnTo>
                    <a:pt x="150415" y="414399"/>
                  </a:lnTo>
                  <a:lnTo>
                    <a:pt x="119637" y="445139"/>
                  </a:lnTo>
                  <a:lnTo>
                    <a:pt x="82702" y="463475"/>
                  </a:lnTo>
                  <a:lnTo>
                    <a:pt x="58957" y="466082"/>
                  </a:lnTo>
                  <a:lnTo>
                    <a:pt x="36705" y="462171"/>
                  </a:lnTo>
                  <a:lnTo>
                    <a:pt x="15117" y="452634"/>
                  </a:lnTo>
                  <a:lnTo>
                    <a:pt x="7957" y="444475"/>
                  </a:lnTo>
                  <a:lnTo>
                    <a:pt x="0" y="422932"/>
                  </a:lnTo>
                  <a:lnTo>
                    <a:pt x="218" y="412976"/>
                  </a:lnTo>
                  <a:lnTo>
                    <a:pt x="6700" y="395674"/>
                  </a:lnTo>
                  <a:lnTo>
                    <a:pt x="23503" y="372780"/>
                  </a:lnTo>
                  <a:lnTo>
                    <a:pt x="42785" y="361432"/>
                  </a:lnTo>
                  <a:lnTo>
                    <a:pt x="68122" y="353659"/>
                  </a:lnTo>
                  <a:lnTo>
                    <a:pt x="115271" y="349283"/>
                  </a:lnTo>
                  <a:lnTo>
                    <a:pt x="165117" y="347986"/>
                  </a:lnTo>
                  <a:lnTo>
                    <a:pt x="221354" y="350667"/>
                  </a:lnTo>
                  <a:lnTo>
                    <a:pt x="281117" y="357007"/>
                  </a:lnTo>
                  <a:lnTo>
                    <a:pt x="2989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64922" y="1642445"/>
              <a:ext cx="250981" cy="366178"/>
            </a:xfrm>
            <a:custGeom>
              <a:avLst/>
              <a:gdLst/>
              <a:ahLst/>
              <a:cxnLst/>
              <a:rect l="0" t="0" r="0" b="0"/>
              <a:pathLst>
                <a:path w="250981" h="366178">
                  <a:moveTo>
                    <a:pt x="125668" y="0"/>
                  </a:moveTo>
                  <a:lnTo>
                    <a:pt x="108901" y="5589"/>
                  </a:lnTo>
                  <a:lnTo>
                    <a:pt x="81706" y="25833"/>
                  </a:lnTo>
                  <a:lnTo>
                    <a:pt x="34875" y="84647"/>
                  </a:lnTo>
                  <a:lnTo>
                    <a:pt x="10839" y="145259"/>
                  </a:lnTo>
                  <a:lnTo>
                    <a:pt x="2738" y="181470"/>
                  </a:lnTo>
                  <a:lnTo>
                    <a:pt x="0" y="235627"/>
                  </a:lnTo>
                  <a:lnTo>
                    <a:pt x="10868" y="293938"/>
                  </a:lnTo>
                  <a:lnTo>
                    <a:pt x="18494" y="314303"/>
                  </a:lnTo>
                  <a:lnTo>
                    <a:pt x="29682" y="331153"/>
                  </a:lnTo>
                  <a:lnTo>
                    <a:pt x="45573" y="343321"/>
                  </a:lnTo>
                  <a:lnTo>
                    <a:pt x="84371" y="360665"/>
                  </a:lnTo>
                  <a:lnTo>
                    <a:pt x="120971" y="366177"/>
                  </a:lnTo>
                  <a:lnTo>
                    <a:pt x="155862" y="362221"/>
                  </a:lnTo>
                  <a:lnTo>
                    <a:pt x="188427" y="348050"/>
                  </a:lnTo>
                  <a:lnTo>
                    <a:pt x="214714" y="323445"/>
                  </a:lnTo>
                  <a:lnTo>
                    <a:pt x="231731" y="293927"/>
                  </a:lnTo>
                  <a:lnTo>
                    <a:pt x="246791" y="244107"/>
                  </a:lnTo>
                  <a:lnTo>
                    <a:pt x="250980" y="189205"/>
                  </a:lnTo>
                  <a:lnTo>
                    <a:pt x="249213" y="161300"/>
                  </a:lnTo>
                  <a:lnTo>
                    <a:pt x="229014" y="105258"/>
                  </a:lnTo>
                  <a:lnTo>
                    <a:pt x="202494" y="54717"/>
                  </a:lnTo>
                  <a:lnTo>
                    <a:pt x="176118" y="27261"/>
                  </a:lnTo>
                  <a:lnTo>
                    <a:pt x="146076" y="9897"/>
                  </a:lnTo>
                  <a:lnTo>
                    <a:pt x="94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54856" y="1407556"/>
              <a:ext cx="188419" cy="164271"/>
            </a:xfrm>
            <a:custGeom>
              <a:avLst/>
              <a:gdLst/>
              <a:ahLst/>
              <a:cxnLst/>
              <a:rect l="0" t="0" r="0" b="0"/>
              <a:pathLst>
                <a:path w="188419" h="164271">
                  <a:moveTo>
                    <a:pt x="9434" y="34848"/>
                  </a:moveTo>
                  <a:lnTo>
                    <a:pt x="20612" y="18080"/>
                  </a:lnTo>
                  <a:lnTo>
                    <a:pt x="35459" y="6728"/>
                  </a:lnTo>
                  <a:lnTo>
                    <a:pt x="44332" y="2064"/>
                  </a:lnTo>
                  <a:lnTo>
                    <a:pt x="63549" y="0"/>
                  </a:lnTo>
                  <a:lnTo>
                    <a:pt x="73586" y="1087"/>
                  </a:lnTo>
                  <a:lnTo>
                    <a:pt x="81448" y="5322"/>
                  </a:lnTo>
                  <a:lnTo>
                    <a:pt x="93303" y="19385"/>
                  </a:lnTo>
                  <a:lnTo>
                    <a:pt x="100964" y="52623"/>
                  </a:lnTo>
                  <a:lnTo>
                    <a:pt x="97645" y="86518"/>
                  </a:lnTo>
                  <a:lnTo>
                    <a:pt x="83664" y="118788"/>
                  </a:lnTo>
                  <a:lnTo>
                    <a:pt x="64703" y="144987"/>
                  </a:lnTo>
                  <a:lnTo>
                    <a:pt x="38678" y="161978"/>
                  </a:lnTo>
                  <a:lnTo>
                    <a:pt x="18922" y="164270"/>
                  </a:lnTo>
                  <a:lnTo>
                    <a:pt x="8740" y="163243"/>
                  </a:lnTo>
                  <a:lnTo>
                    <a:pt x="3122" y="157879"/>
                  </a:lnTo>
                  <a:lnTo>
                    <a:pt x="547" y="149624"/>
                  </a:lnTo>
                  <a:lnTo>
                    <a:pt x="0" y="139441"/>
                  </a:lnTo>
                  <a:lnTo>
                    <a:pt x="3144" y="131483"/>
                  </a:lnTo>
                  <a:lnTo>
                    <a:pt x="15997" y="119521"/>
                  </a:lnTo>
                  <a:lnTo>
                    <a:pt x="36528" y="116544"/>
                  </a:lnTo>
                  <a:lnTo>
                    <a:pt x="87835" y="124165"/>
                  </a:lnTo>
                  <a:lnTo>
                    <a:pt x="148657" y="140341"/>
                  </a:lnTo>
                  <a:lnTo>
                    <a:pt x="188418" y="150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22300" y="1674031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334" y="170554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27544" y="181090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93992" y="9065"/>
                  </a:lnTo>
                  <a:lnTo>
                    <a:pt x="3797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98267" y="1554403"/>
              <a:ext cx="360987" cy="400961"/>
            </a:xfrm>
            <a:custGeom>
              <a:avLst/>
              <a:gdLst/>
              <a:ahLst/>
              <a:cxnLst/>
              <a:rect l="0" t="0" r="0" b="0"/>
              <a:pathLst>
                <a:path w="360987" h="400961">
                  <a:moveTo>
                    <a:pt x="34603" y="77514"/>
                  </a:moveTo>
                  <a:lnTo>
                    <a:pt x="54847" y="33551"/>
                  </a:lnTo>
                  <a:lnTo>
                    <a:pt x="70506" y="19760"/>
                  </a:lnTo>
                  <a:lnTo>
                    <a:pt x="109156" y="1375"/>
                  </a:lnTo>
                  <a:lnTo>
                    <a:pt x="132858" y="0"/>
                  </a:lnTo>
                  <a:lnTo>
                    <a:pt x="145730" y="1272"/>
                  </a:lnTo>
                  <a:lnTo>
                    <a:pt x="156651" y="6799"/>
                  </a:lnTo>
                  <a:lnTo>
                    <a:pt x="190989" y="46171"/>
                  </a:lnTo>
                  <a:lnTo>
                    <a:pt x="220187" y="99772"/>
                  </a:lnTo>
                  <a:lnTo>
                    <a:pt x="242665" y="155263"/>
                  </a:lnTo>
                  <a:lnTo>
                    <a:pt x="248738" y="188108"/>
                  </a:lnTo>
                  <a:lnTo>
                    <a:pt x="245579" y="238314"/>
                  </a:lnTo>
                  <a:lnTo>
                    <a:pt x="234894" y="283346"/>
                  </a:lnTo>
                  <a:lnTo>
                    <a:pt x="201028" y="337364"/>
                  </a:lnTo>
                  <a:lnTo>
                    <a:pt x="160544" y="376587"/>
                  </a:lnTo>
                  <a:lnTo>
                    <a:pt x="123652" y="393985"/>
                  </a:lnTo>
                  <a:lnTo>
                    <a:pt x="83085" y="400960"/>
                  </a:lnTo>
                  <a:lnTo>
                    <a:pt x="47018" y="397438"/>
                  </a:lnTo>
                  <a:lnTo>
                    <a:pt x="28033" y="388938"/>
                  </a:lnTo>
                  <a:lnTo>
                    <a:pt x="19694" y="383396"/>
                  </a:lnTo>
                  <a:lnTo>
                    <a:pt x="7310" y="367879"/>
                  </a:lnTo>
                  <a:lnTo>
                    <a:pt x="2370" y="358828"/>
                  </a:lnTo>
                  <a:lnTo>
                    <a:pt x="0" y="339413"/>
                  </a:lnTo>
                  <a:lnTo>
                    <a:pt x="1006" y="329322"/>
                  </a:lnTo>
                  <a:lnTo>
                    <a:pt x="11482" y="311871"/>
                  </a:lnTo>
                  <a:lnTo>
                    <a:pt x="19189" y="303942"/>
                  </a:lnTo>
                  <a:lnTo>
                    <a:pt x="43350" y="295132"/>
                  </a:lnTo>
                  <a:lnTo>
                    <a:pt x="86718" y="293291"/>
                  </a:lnTo>
                  <a:lnTo>
                    <a:pt x="129204" y="303275"/>
                  </a:lnTo>
                  <a:lnTo>
                    <a:pt x="185481" y="327609"/>
                  </a:lnTo>
                  <a:lnTo>
                    <a:pt x="241658" y="353776"/>
                  </a:lnTo>
                  <a:lnTo>
                    <a:pt x="286115" y="366300"/>
                  </a:lnTo>
                  <a:lnTo>
                    <a:pt x="344117" y="371124"/>
                  </a:lnTo>
                  <a:lnTo>
                    <a:pt x="360986" y="372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63716" y="1600331"/>
              <a:ext cx="35245" cy="400084"/>
            </a:xfrm>
            <a:custGeom>
              <a:avLst/>
              <a:gdLst/>
              <a:ahLst/>
              <a:cxnLst/>
              <a:rect l="0" t="0" r="0" b="0"/>
              <a:pathLst>
                <a:path w="35245" h="400084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3942" y="147998"/>
                  </a:lnTo>
                  <a:lnTo>
                    <a:pt x="21661" y="206529"/>
                  </a:lnTo>
                  <a:lnTo>
                    <a:pt x="27214" y="267527"/>
                  </a:lnTo>
                  <a:lnTo>
                    <a:pt x="35244" y="325849"/>
                  </a:lnTo>
                  <a:lnTo>
                    <a:pt x="33819" y="365220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64538" y="1481255"/>
              <a:ext cx="178986" cy="200728"/>
            </a:xfrm>
            <a:custGeom>
              <a:avLst/>
              <a:gdLst/>
              <a:ahLst/>
              <a:cxnLst/>
              <a:rect l="0" t="0" r="0" b="0"/>
              <a:pathLst>
                <a:path w="178986" h="200728">
                  <a:moveTo>
                    <a:pt x="0" y="34848"/>
                  </a:moveTo>
                  <a:lnTo>
                    <a:pt x="5590" y="18081"/>
                  </a:lnTo>
                  <a:lnTo>
                    <a:pt x="17692" y="6729"/>
                  </a:lnTo>
                  <a:lnTo>
                    <a:pt x="25834" y="2064"/>
                  </a:lnTo>
                  <a:lnTo>
                    <a:pt x="44237" y="0"/>
                  </a:lnTo>
                  <a:lnTo>
                    <a:pt x="62945" y="4152"/>
                  </a:lnTo>
                  <a:lnTo>
                    <a:pt x="79059" y="13797"/>
                  </a:lnTo>
                  <a:lnTo>
                    <a:pt x="101284" y="37969"/>
                  </a:lnTo>
                  <a:lnTo>
                    <a:pt x="117098" y="72948"/>
                  </a:lnTo>
                  <a:lnTo>
                    <a:pt x="119114" y="96235"/>
                  </a:lnTo>
                  <a:lnTo>
                    <a:pt x="110877" y="139781"/>
                  </a:lnTo>
                  <a:lnTo>
                    <a:pt x="95764" y="171614"/>
                  </a:lnTo>
                  <a:lnTo>
                    <a:pt x="70879" y="197684"/>
                  </a:lnTo>
                  <a:lnTo>
                    <a:pt x="62461" y="200727"/>
                  </a:lnTo>
                  <a:lnTo>
                    <a:pt x="54509" y="200416"/>
                  </a:lnTo>
                  <a:lnTo>
                    <a:pt x="46868" y="197870"/>
                  </a:lnTo>
                  <a:lnTo>
                    <a:pt x="35259" y="185681"/>
                  </a:lnTo>
                  <a:lnTo>
                    <a:pt x="30525" y="177517"/>
                  </a:lnTo>
                  <a:lnTo>
                    <a:pt x="28385" y="159088"/>
                  </a:lnTo>
                  <a:lnTo>
                    <a:pt x="29452" y="149260"/>
                  </a:lnTo>
                  <a:lnTo>
                    <a:pt x="33673" y="143878"/>
                  </a:lnTo>
                  <a:lnTo>
                    <a:pt x="39996" y="141460"/>
                  </a:lnTo>
                  <a:lnTo>
                    <a:pt x="56381" y="141893"/>
                  </a:lnTo>
                  <a:lnTo>
                    <a:pt x="111367" y="154865"/>
                  </a:lnTo>
                  <a:lnTo>
                    <a:pt x="161632" y="168690"/>
                  </a:lnTo>
                  <a:lnTo>
                    <a:pt x="178985" y="171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64622" y="167403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77728" y="7235"/>
                  </a:lnTo>
                  <a:lnTo>
                    <a:pt x="2774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96207" y="176878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3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87297" y="1554690"/>
              <a:ext cx="245865" cy="400576"/>
            </a:xfrm>
            <a:custGeom>
              <a:avLst/>
              <a:gdLst/>
              <a:ahLst/>
              <a:cxnLst/>
              <a:rect l="0" t="0" r="0" b="0"/>
              <a:pathLst>
                <a:path w="245865" h="400576">
                  <a:moveTo>
                    <a:pt x="14237" y="45641"/>
                  </a:moveTo>
                  <a:lnTo>
                    <a:pt x="43545" y="16333"/>
                  </a:lnTo>
                  <a:lnTo>
                    <a:pt x="74913" y="1732"/>
                  </a:lnTo>
                  <a:lnTo>
                    <a:pt x="97356" y="0"/>
                  </a:lnTo>
                  <a:lnTo>
                    <a:pt x="119029" y="4299"/>
                  </a:lnTo>
                  <a:lnTo>
                    <a:pt x="149791" y="19874"/>
                  </a:lnTo>
                  <a:lnTo>
                    <a:pt x="189076" y="52964"/>
                  </a:lnTo>
                  <a:lnTo>
                    <a:pt x="204991" y="84986"/>
                  </a:lnTo>
                  <a:lnTo>
                    <a:pt x="217116" y="135288"/>
                  </a:lnTo>
                  <a:lnTo>
                    <a:pt x="216938" y="189057"/>
                  </a:lnTo>
                  <a:lnTo>
                    <a:pt x="209477" y="242033"/>
                  </a:lnTo>
                  <a:lnTo>
                    <a:pt x="195306" y="296694"/>
                  </a:lnTo>
                  <a:lnTo>
                    <a:pt x="171189" y="345100"/>
                  </a:lnTo>
                  <a:lnTo>
                    <a:pt x="155353" y="362398"/>
                  </a:lnTo>
                  <a:lnTo>
                    <a:pt x="120130" y="384120"/>
                  </a:lnTo>
                  <a:lnTo>
                    <a:pt x="80058" y="397315"/>
                  </a:lnTo>
                  <a:lnTo>
                    <a:pt x="39718" y="400575"/>
                  </a:lnTo>
                  <a:lnTo>
                    <a:pt x="16203" y="397192"/>
                  </a:lnTo>
                  <a:lnTo>
                    <a:pt x="8528" y="389973"/>
                  </a:lnTo>
                  <a:lnTo>
                    <a:pt x="0" y="366353"/>
                  </a:lnTo>
                  <a:lnTo>
                    <a:pt x="1236" y="355376"/>
                  </a:lnTo>
                  <a:lnTo>
                    <a:pt x="11968" y="336939"/>
                  </a:lnTo>
                  <a:lnTo>
                    <a:pt x="31556" y="324066"/>
                  </a:lnTo>
                  <a:lnTo>
                    <a:pt x="89783" y="303621"/>
                  </a:lnTo>
                  <a:lnTo>
                    <a:pt x="152859" y="302491"/>
                  </a:lnTo>
                  <a:lnTo>
                    <a:pt x="198029" y="303849"/>
                  </a:lnTo>
                  <a:lnTo>
                    <a:pt x="245864" y="298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98782" y="1636547"/>
              <a:ext cx="200465" cy="384925"/>
            </a:xfrm>
            <a:custGeom>
              <a:avLst/>
              <a:gdLst/>
              <a:ahLst/>
              <a:cxnLst/>
              <a:rect l="0" t="0" r="0" b="0"/>
              <a:pathLst>
                <a:path w="200465" h="384925">
                  <a:moveTo>
                    <a:pt x="134420" y="163826"/>
                  </a:moveTo>
                  <a:lnTo>
                    <a:pt x="172794" y="134517"/>
                  </a:lnTo>
                  <a:lnTo>
                    <a:pt x="188424" y="108738"/>
                  </a:lnTo>
                  <a:lnTo>
                    <a:pt x="200464" y="78873"/>
                  </a:lnTo>
                  <a:lnTo>
                    <a:pt x="200262" y="42208"/>
                  </a:lnTo>
                  <a:lnTo>
                    <a:pt x="189419" y="21646"/>
                  </a:lnTo>
                  <a:lnTo>
                    <a:pt x="181614" y="12887"/>
                  </a:lnTo>
                  <a:lnTo>
                    <a:pt x="157345" y="3155"/>
                  </a:lnTo>
                  <a:lnTo>
                    <a:pt x="129401" y="0"/>
                  </a:lnTo>
                  <a:lnTo>
                    <a:pt x="105283" y="2497"/>
                  </a:lnTo>
                  <a:lnTo>
                    <a:pt x="61204" y="22037"/>
                  </a:lnTo>
                  <a:lnTo>
                    <a:pt x="39878" y="34908"/>
                  </a:lnTo>
                  <a:lnTo>
                    <a:pt x="24941" y="51547"/>
                  </a:lnTo>
                  <a:lnTo>
                    <a:pt x="5819" y="90824"/>
                  </a:lnTo>
                  <a:lnTo>
                    <a:pt x="0" y="127508"/>
                  </a:lnTo>
                  <a:lnTo>
                    <a:pt x="4878" y="148074"/>
                  </a:lnTo>
                  <a:lnTo>
                    <a:pt x="9454" y="156834"/>
                  </a:lnTo>
                  <a:lnTo>
                    <a:pt x="23897" y="169687"/>
                  </a:lnTo>
                  <a:lnTo>
                    <a:pt x="32662" y="174752"/>
                  </a:lnTo>
                  <a:lnTo>
                    <a:pt x="51760" y="177261"/>
                  </a:lnTo>
                  <a:lnTo>
                    <a:pt x="73115" y="173306"/>
                  </a:lnTo>
                  <a:lnTo>
                    <a:pt x="109106" y="157926"/>
                  </a:lnTo>
                  <a:lnTo>
                    <a:pt x="150945" y="124906"/>
                  </a:lnTo>
                  <a:lnTo>
                    <a:pt x="158305" y="122672"/>
                  </a:lnTo>
                  <a:lnTo>
                    <a:pt x="165551" y="123521"/>
                  </a:lnTo>
                  <a:lnTo>
                    <a:pt x="172722" y="126428"/>
                  </a:lnTo>
                  <a:lnTo>
                    <a:pt x="177502" y="134214"/>
                  </a:lnTo>
                  <a:lnTo>
                    <a:pt x="185173" y="185619"/>
                  </a:lnTo>
                  <a:lnTo>
                    <a:pt x="186690" y="241180"/>
                  </a:lnTo>
                  <a:lnTo>
                    <a:pt x="186989" y="304451"/>
                  </a:lnTo>
                  <a:lnTo>
                    <a:pt x="187048" y="356983"/>
                  </a:lnTo>
                  <a:lnTo>
                    <a:pt x="187063" y="384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12186" y="1457323"/>
              <a:ext cx="242157" cy="208550"/>
            </a:xfrm>
            <a:custGeom>
              <a:avLst/>
              <a:gdLst/>
              <a:ahLst/>
              <a:cxnLst/>
              <a:rect l="0" t="0" r="0" b="0"/>
              <a:pathLst>
                <a:path w="242157" h="208550">
                  <a:moveTo>
                    <a:pt x="0" y="27195"/>
                  </a:moveTo>
                  <a:lnTo>
                    <a:pt x="11179" y="10427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8806" y="2499"/>
                  </a:lnTo>
                  <a:lnTo>
                    <a:pt x="99756" y="10760"/>
                  </a:lnTo>
                  <a:lnTo>
                    <a:pt x="116866" y="23400"/>
                  </a:lnTo>
                  <a:lnTo>
                    <a:pt x="132269" y="40716"/>
                  </a:lnTo>
                  <a:lnTo>
                    <a:pt x="140675" y="63230"/>
                  </a:lnTo>
                  <a:lnTo>
                    <a:pt x="143241" y="88834"/>
                  </a:lnTo>
                  <a:lnTo>
                    <a:pt x="132351" y="151717"/>
                  </a:lnTo>
                  <a:lnTo>
                    <a:pt x="116944" y="184583"/>
                  </a:lnTo>
                  <a:lnTo>
                    <a:pt x="101108" y="199701"/>
                  </a:lnTo>
                  <a:lnTo>
                    <a:pt x="91972" y="205370"/>
                  </a:lnTo>
                  <a:lnTo>
                    <a:pt x="69343" y="208549"/>
                  </a:lnTo>
                  <a:lnTo>
                    <a:pt x="56757" y="207759"/>
                  </a:lnTo>
                  <a:lnTo>
                    <a:pt x="49537" y="203723"/>
                  </a:lnTo>
                  <a:lnTo>
                    <a:pt x="45892" y="197523"/>
                  </a:lnTo>
                  <a:lnTo>
                    <a:pt x="44633" y="189880"/>
                  </a:lnTo>
                  <a:lnTo>
                    <a:pt x="47303" y="182445"/>
                  </a:lnTo>
                  <a:lnTo>
                    <a:pt x="59629" y="167945"/>
                  </a:lnTo>
                  <a:lnTo>
                    <a:pt x="79924" y="159940"/>
                  </a:lnTo>
                  <a:lnTo>
                    <a:pt x="131082" y="154802"/>
                  </a:lnTo>
                  <a:lnTo>
                    <a:pt x="186246" y="161022"/>
                  </a:lnTo>
                  <a:lnTo>
                    <a:pt x="242156" y="164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111467" y="2516310"/>
            <a:ext cx="3858814" cy="652768"/>
            <a:chOff x="5111467" y="2516310"/>
            <a:chExt cx="3858814" cy="652768"/>
          </a:xfrm>
        </p:grpSpPr>
        <p:sp>
          <p:nvSpPr>
            <p:cNvPr id="49" name="Freeform 48"/>
            <p:cNvSpPr/>
            <p:nvPr/>
          </p:nvSpPr>
          <p:spPr>
            <a:xfrm>
              <a:off x="5359005" y="2516310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9665"/>
                  </a:lnTo>
                  <a:lnTo>
                    <a:pt x="0" y="239238"/>
                  </a:lnTo>
                  <a:lnTo>
                    <a:pt x="0" y="290814"/>
                  </a:lnTo>
                  <a:lnTo>
                    <a:pt x="5589" y="350163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11467" y="2568953"/>
              <a:ext cx="279124" cy="235926"/>
            </a:xfrm>
            <a:custGeom>
              <a:avLst/>
              <a:gdLst/>
              <a:ahLst/>
              <a:cxnLst/>
              <a:rect l="0" t="0" r="0" b="0"/>
              <a:pathLst>
                <a:path w="279124" h="235926">
                  <a:moveTo>
                    <a:pt x="279123" y="200041"/>
                  </a:moveTo>
                  <a:lnTo>
                    <a:pt x="251568" y="192806"/>
                  </a:lnTo>
                  <a:lnTo>
                    <a:pt x="198464" y="193283"/>
                  </a:lnTo>
                  <a:lnTo>
                    <a:pt x="147898" y="204296"/>
                  </a:lnTo>
                  <a:lnTo>
                    <a:pt x="94018" y="217736"/>
                  </a:lnTo>
                  <a:lnTo>
                    <a:pt x="37548" y="235156"/>
                  </a:lnTo>
                  <a:lnTo>
                    <a:pt x="16169" y="235925"/>
                  </a:lnTo>
                  <a:lnTo>
                    <a:pt x="5554" y="234492"/>
                  </a:lnTo>
                  <a:lnTo>
                    <a:pt x="818" y="231197"/>
                  </a:lnTo>
                  <a:lnTo>
                    <a:pt x="0" y="226661"/>
                  </a:lnTo>
                  <a:lnTo>
                    <a:pt x="15497" y="196981"/>
                  </a:lnTo>
                  <a:lnTo>
                    <a:pt x="62886" y="134546"/>
                  </a:lnTo>
                  <a:lnTo>
                    <a:pt x="105718" y="75011"/>
                  </a:lnTo>
                  <a:lnTo>
                    <a:pt x="130611" y="24349"/>
                  </a:lnTo>
                  <a:lnTo>
                    <a:pt x="1422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66557" y="2653181"/>
              <a:ext cx="279718" cy="301256"/>
            </a:xfrm>
            <a:custGeom>
              <a:avLst/>
              <a:gdLst/>
              <a:ahLst/>
              <a:cxnLst/>
              <a:rect l="0" t="0" r="0" b="0"/>
              <a:pathLst>
                <a:path w="279718" h="301256">
                  <a:moveTo>
                    <a:pt x="155660" y="0"/>
                  </a:moveTo>
                  <a:lnTo>
                    <a:pt x="112969" y="3119"/>
                  </a:lnTo>
                  <a:lnTo>
                    <a:pt x="93402" y="9575"/>
                  </a:lnTo>
                  <a:lnTo>
                    <a:pt x="76908" y="20243"/>
                  </a:lnTo>
                  <a:lnTo>
                    <a:pt x="33000" y="74552"/>
                  </a:lnTo>
                  <a:lnTo>
                    <a:pt x="5383" y="136945"/>
                  </a:lnTo>
                  <a:lnTo>
                    <a:pt x="0" y="174067"/>
                  </a:lnTo>
                  <a:lnTo>
                    <a:pt x="4979" y="197856"/>
                  </a:lnTo>
                  <a:lnTo>
                    <a:pt x="33782" y="251226"/>
                  </a:lnTo>
                  <a:lnTo>
                    <a:pt x="64212" y="283288"/>
                  </a:lnTo>
                  <a:lnTo>
                    <a:pt x="73638" y="290634"/>
                  </a:lnTo>
                  <a:lnTo>
                    <a:pt x="96589" y="298797"/>
                  </a:lnTo>
                  <a:lnTo>
                    <a:pt x="123557" y="301255"/>
                  </a:lnTo>
                  <a:lnTo>
                    <a:pt x="169285" y="294891"/>
                  </a:lnTo>
                  <a:lnTo>
                    <a:pt x="204931" y="278708"/>
                  </a:lnTo>
                  <a:lnTo>
                    <a:pt x="230830" y="257925"/>
                  </a:lnTo>
                  <a:lnTo>
                    <a:pt x="252152" y="230060"/>
                  </a:lnTo>
                  <a:lnTo>
                    <a:pt x="274287" y="178778"/>
                  </a:lnTo>
                  <a:lnTo>
                    <a:pt x="279717" y="141749"/>
                  </a:lnTo>
                  <a:lnTo>
                    <a:pt x="273145" y="81249"/>
                  </a:lnTo>
                  <a:lnTo>
                    <a:pt x="267148" y="55998"/>
                  </a:lnTo>
                  <a:lnTo>
                    <a:pt x="261570" y="46690"/>
                  </a:lnTo>
                  <a:lnTo>
                    <a:pt x="246016" y="33230"/>
                  </a:lnTo>
                  <a:lnTo>
                    <a:pt x="19777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05229" y="2705823"/>
              <a:ext cx="290253" cy="298677"/>
            </a:xfrm>
            <a:custGeom>
              <a:avLst/>
              <a:gdLst/>
              <a:ahLst/>
              <a:cxnLst/>
              <a:rect l="0" t="0" r="0" b="0"/>
              <a:pathLst>
                <a:path w="290253" h="298677">
                  <a:moveTo>
                    <a:pt x="111786" y="10529"/>
                  </a:moveTo>
                  <a:lnTo>
                    <a:pt x="67824" y="30772"/>
                  </a:lnTo>
                  <a:lnTo>
                    <a:pt x="35598" y="57855"/>
                  </a:lnTo>
                  <a:lnTo>
                    <a:pt x="9822" y="95786"/>
                  </a:lnTo>
                  <a:lnTo>
                    <a:pt x="5206" y="105972"/>
                  </a:lnTo>
                  <a:lnTo>
                    <a:pt x="3196" y="126647"/>
                  </a:lnTo>
                  <a:lnTo>
                    <a:pt x="3862" y="147535"/>
                  </a:lnTo>
                  <a:lnTo>
                    <a:pt x="0" y="179025"/>
                  </a:lnTo>
                  <a:lnTo>
                    <a:pt x="6395" y="211752"/>
                  </a:lnTo>
                  <a:lnTo>
                    <a:pt x="23757" y="248225"/>
                  </a:lnTo>
                  <a:lnTo>
                    <a:pt x="41077" y="266690"/>
                  </a:lnTo>
                  <a:lnTo>
                    <a:pt x="80791" y="289203"/>
                  </a:lnTo>
                  <a:lnTo>
                    <a:pt x="101520" y="297381"/>
                  </a:lnTo>
                  <a:lnTo>
                    <a:pt x="122432" y="298676"/>
                  </a:lnTo>
                  <a:lnTo>
                    <a:pt x="164452" y="289975"/>
                  </a:lnTo>
                  <a:lnTo>
                    <a:pt x="205377" y="268586"/>
                  </a:lnTo>
                  <a:lnTo>
                    <a:pt x="257821" y="226804"/>
                  </a:lnTo>
                  <a:lnTo>
                    <a:pt x="288237" y="178349"/>
                  </a:lnTo>
                  <a:lnTo>
                    <a:pt x="290252" y="169203"/>
                  </a:lnTo>
                  <a:lnTo>
                    <a:pt x="289255" y="160765"/>
                  </a:lnTo>
                  <a:lnTo>
                    <a:pt x="273024" y="107565"/>
                  </a:lnTo>
                  <a:lnTo>
                    <a:pt x="260296" y="74376"/>
                  </a:lnTo>
                  <a:lnTo>
                    <a:pt x="235338" y="43484"/>
                  </a:lnTo>
                  <a:lnTo>
                    <a:pt x="205716" y="20164"/>
                  </a:lnTo>
                  <a:lnTo>
                    <a:pt x="1644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74984" y="2800580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340" y="39688"/>
                  </a:lnTo>
                  <a:lnTo>
                    <a:pt x="26341" y="10273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22342" y="2868214"/>
              <a:ext cx="147400" cy="6066"/>
            </a:xfrm>
            <a:custGeom>
              <a:avLst/>
              <a:gdLst/>
              <a:ahLst/>
              <a:cxnLst/>
              <a:rect l="0" t="0" r="0" b="0"/>
              <a:pathLst>
                <a:path w="147400" h="6066">
                  <a:moveTo>
                    <a:pt x="147399" y="6065"/>
                  </a:moveTo>
                  <a:lnTo>
                    <a:pt x="104707" y="2946"/>
                  </a:lnTo>
                  <a:lnTo>
                    <a:pt x="83971" y="0"/>
                  </a:lnTo>
                  <a:lnTo>
                    <a:pt x="25962" y="5036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12067" y="2579481"/>
              <a:ext cx="28100" cy="463255"/>
            </a:xfrm>
            <a:custGeom>
              <a:avLst/>
              <a:gdLst/>
              <a:ahLst/>
              <a:cxnLst/>
              <a:rect l="0" t="0" r="0" b="0"/>
              <a:pathLst>
                <a:path w="28100" h="463255">
                  <a:moveTo>
                    <a:pt x="10399" y="0"/>
                  </a:moveTo>
                  <a:lnTo>
                    <a:pt x="2066" y="37478"/>
                  </a:lnTo>
                  <a:lnTo>
                    <a:pt x="304" y="100080"/>
                  </a:lnTo>
                  <a:lnTo>
                    <a:pt x="0" y="148327"/>
                  </a:lnTo>
                  <a:lnTo>
                    <a:pt x="5498" y="209025"/>
                  </a:lnTo>
                  <a:lnTo>
                    <a:pt x="20126" y="256516"/>
                  </a:lnTo>
                  <a:lnTo>
                    <a:pt x="28099" y="315171"/>
                  </a:lnTo>
                  <a:lnTo>
                    <a:pt x="24873" y="373235"/>
                  </a:lnTo>
                  <a:lnTo>
                    <a:pt x="21707" y="433341"/>
                  </a:lnTo>
                  <a:lnTo>
                    <a:pt x="209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46288" y="2663709"/>
              <a:ext cx="255122" cy="224210"/>
            </a:xfrm>
            <a:custGeom>
              <a:avLst/>
              <a:gdLst/>
              <a:ahLst/>
              <a:cxnLst/>
              <a:rect l="0" t="0" r="0" b="0"/>
              <a:pathLst>
                <a:path w="255122" h="224210">
                  <a:moveTo>
                    <a:pt x="255121" y="126342"/>
                  </a:moveTo>
                  <a:lnTo>
                    <a:pt x="202416" y="145471"/>
                  </a:lnTo>
                  <a:lnTo>
                    <a:pt x="141516" y="182941"/>
                  </a:lnTo>
                  <a:lnTo>
                    <a:pt x="86955" y="212059"/>
                  </a:lnTo>
                  <a:lnTo>
                    <a:pt x="55166" y="224010"/>
                  </a:lnTo>
                  <a:lnTo>
                    <a:pt x="44608" y="224209"/>
                  </a:lnTo>
                  <a:lnTo>
                    <a:pt x="23520" y="218192"/>
                  </a:lnTo>
                  <a:lnTo>
                    <a:pt x="8688" y="204599"/>
                  </a:lnTo>
                  <a:lnTo>
                    <a:pt x="3095" y="196061"/>
                  </a:lnTo>
                  <a:lnTo>
                    <a:pt x="0" y="177216"/>
                  </a:lnTo>
                  <a:lnTo>
                    <a:pt x="7545" y="136521"/>
                  </a:lnTo>
                  <a:lnTo>
                    <a:pt x="36209" y="82734"/>
                  </a:lnTo>
                  <a:lnTo>
                    <a:pt x="63238" y="26175"/>
                  </a:lnTo>
                  <a:lnTo>
                    <a:pt x="76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22425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53312" y="2632124"/>
              <a:ext cx="37653" cy="421141"/>
            </a:xfrm>
            <a:custGeom>
              <a:avLst/>
              <a:gdLst/>
              <a:ahLst/>
              <a:cxnLst/>
              <a:rect l="0" t="0" r="0" b="0"/>
              <a:pathLst>
                <a:path w="37653" h="421141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7719" y="140324"/>
                  </a:lnTo>
                  <a:lnTo>
                    <a:pt x="16939" y="185589"/>
                  </a:lnTo>
                  <a:lnTo>
                    <a:pt x="29695" y="234753"/>
                  </a:lnTo>
                  <a:lnTo>
                    <a:pt x="35294" y="288316"/>
                  </a:lnTo>
                  <a:lnTo>
                    <a:pt x="36953" y="343050"/>
                  </a:lnTo>
                  <a:lnTo>
                    <a:pt x="37514" y="400862"/>
                  </a:lnTo>
                  <a:lnTo>
                    <a:pt x="3765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34985" y="2705823"/>
              <a:ext cx="234923" cy="197851"/>
            </a:xfrm>
            <a:custGeom>
              <a:avLst/>
              <a:gdLst/>
              <a:ahLst/>
              <a:cxnLst/>
              <a:rect l="0" t="0" r="0" b="0"/>
              <a:pathLst>
                <a:path w="234923" h="197851">
                  <a:moveTo>
                    <a:pt x="234922" y="147399"/>
                  </a:moveTo>
                  <a:lnTo>
                    <a:pt x="172829" y="152989"/>
                  </a:lnTo>
                  <a:lnTo>
                    <a:pt x="110917" y="177063"/>
                  </a:lnTo>
                  <a:lnTo>
                    <a:pt x="55075" y="195110"/>
                  </a:lnTo>
                  <a:lnTo>
                    <a:pt x="29428" y="197850"/>
                  </a:lnTo>
                  <a:lnTo>
                    <a:pt x="20717" y="193901"/>
                  </a:lnTo>
                  <a:lnTo>
                    <a:pt x="14910" y="186589"/>
                  </a:lnTo>
                  <a:lnTo>
                    <a:pt x="0" y="146822"/>
                  </a:lnTo>
                  <a:lnTo>
                    <a:pt x="2220" y="126086"/>
                  </a:lnTo>
                  <a:lnTo>
                    <a:pt x="27377" y="66269"/>
                  </a:lnTo>
                  <a:lnTo>
                    <a:pt x="43185" y="39912"/>
                  </a:lnTo>
                  <a:lnTo>
                    <a:pt x="664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85849" y="2684766"/>
              <a:ext cx="36743" cy="368499"/>
            </a:xfrm>
            <a:custGeom>
              <a:avLst/>
              <a:gdLst/>
              <a:ahLst/>
              <a:cxnLst/>
              <a:rect l="0" t="0" r="0" b="0"/>
              <a:pathLst>
                <a:path w="36743" h="368499">
                  <a:moveTo>
                    <a:pt x="15685" y="0"/>
                  </a:moveTo>
                  <a:lnTo>
                    <a:pt x="7351" y="37478"/>
                  </a:lnTo>
                  <a:lnTo>
                    <a:pt x="0" y="94491"/>
                  </a:lnTo>
                  <a:lnTo>
                    <a:pt x="7398" y="144851"/>
                  </a:lnTo>
                  <a:lnTo>
                    <a:pt x="18818" y="202406"/>
                  </a:lnTo>
                  <a:lnTo>
                    <a:pt x="24021" y="258324"/>
                  </a:lnTo>
                  <a:lnTo>
                    <a:pt x="26950" y="320046"/>
                  </a:lnTo>
                  <a:lnTo>
                    <a:pt x="3674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33161" y="276899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3783" y="0"/>
                  </a:lnTo>
                  <a:lnTo>
                    <a:pt x="488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64746" y="285322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4"/>
                  </a:lnTo>
                  <a:lnTo>
                    <a:pt x="5290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74769" y="2614020"/>
              <a:ext cx="253274" cy="446276"/>
            </a:xfrm>
            <a:custGeom>
              <a:avLst/>
              <a:gdLst/>
              <a:ahLst/>
              <a:cxnLst/>
              <a:rect l="0" t="0" r="0" b="0"/>
              <a:pathLst>
                <a:path w="253274" h="446276">
                  <a:moveTo>
                    <a:pt x="253273" y="28633"/>
                  </a:moveTo>
                  <a:lnTo>
                    <a:pt x="199398" y="72954"/>
                  </a:lnTo>
                  <a:lnTo>
                    <a:pt x="138521" y="132941"/>
                  </a:lnTo>
                  <a:lnTo>
                    <a:pt x="85084" y="192536"/>
                  </a:lnTo>
                  <a:lnTo>
                    <a:pt x="66958" y="233564"/>
                  </a:lnTo>
                  <a:lnTo>
                    <a:pt x="44764" y="294241"/>
                  </a:lnTo>
                  <a:lnTo>
                    <a:pt x="27425" y="351286"/>
                  </a:lnTo>
                  <a:lnTo>
                    <a:pt x="24214" y="379485"/>
                  </a:lnTo>
                  <a:lnTo>
                    <a:pt x="29027" y="404495"/>
                  </a:lnTo>
                  <a:lnTo>
                    <a:pt x="33585" y="416078"/>
                  </a:lnTo>
                  <a:lnTo>
                    <a:pt x="48009" y="432067"/>
                  </a:lnTo>
                  <a:lnTo>
                    <a:pt x="56769" y="437969"/>
                  </a:lnTo>
                  <a:lnTo>
                    <a:pt x="91454" y="446275"/>
                  </a:lnTo>
                  <a:lnTo>
                    <a:pt x="125777" y="443147"/>
                  </a:lnTo>
                  <a:lnTo>
                    <a:pt x="147475" y="431620"/>
                  </a:lnTo>
                  <a:lnTo>
                    <a:pt x="176302" y="405399"/>
                  </a:lnTo>
                  <a:lnTo>
                    <a:pt x="207003" y="365098"/>
                  </a:lnTo>
                  <a:lnTo>
                    <a:pt x="215160" y="341170"/>
                  </a:lnTo>
                  <a:lnTo>
                    <a:pt x="220397" y="282091"/>
                  </a:lnTo>
                  <a:lnTo>
                    <a:pt x="217317" y="268964"/>
                  </a:lnTo>
                  <a:lnTo>
                    <a:pt x="183200" y="217674"/>
                  </a:lnTo>
                  <a:lnTo>
                    <a:pt x="156471" y="192010"/>
                  </a:lnTo>
                  <a:lnTo>
                    <a:pt x="97270" y="155230"/>
                  </a:lnTo>
                  <a:lnTo>
                    <a:pt x="35462" y="112883"/>
                  </a:lnTo>
                  <a:lnTo>
                    <a:pt x="4747" y="84789"/>
                  </a:lnTo>
                  <a:lnTo>
                    <a:pt x="1021" y="75429"/>
                  </a:lnTo>
                  <a:lnTo>
                    <a:pt x="0" y="52550"/>
                  </a:lnTo>
                  <a:lnTo>
                    <a:pt x="3706" y="42238"/>
                  </a:lnTo>
                  <a:lnTo>
                    <a:pt x="17182" y="24541"/>
                  </a:lnTo>
                  <a:lnTo>
                    <a:pt x="44499" y="7013"/>
                  </a:lnTo>
                  <a:lnTo>
                    <a:pt x="85998" y="0"/>
                  </a:lnTo>
                  <a:lnTo>
                    <a:pt x="129750" y="3511"/>
                  </a:lnTo>
                  <a:lnTo>
                    <a:pt x="151970" y="12008"/>
                  </a:lnTo>
                  <a:lnTo>
                    <a:pt x="161171" y="17550"/>
                  </a:lnTo>
                  <a:lnTo>
                    <a:pt x="166135" y="22414"/>
                  </a:lnTo>
                  <a:lnTo>
                    <a:pt x="168275" y="26826"/>
                  </a:lnTo>
                  <a:lnTo>
                    <a:pt x="169044" y="39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64954" y="2726880"/>
              <a:ext cx="21057" cy="347442"/>
            </a:xfrm>
            <a:custGeom>
              <a:avLst/>
              <a:gdLst/>
              <a:ahLst/>
              <a:cxnLst/>
              <a:rect l="0" t="0" r="0" b="0"/>
              <a:pathLst>
                <a:path w="21057" h="347442">
                  <a:moveTo>
                    <a:pt x="21056" y="0"/>
                  </a:moveTo>
                  <a:lnTo>
                    <a:pt x="6402" y="58617"/>
                  </a:lnTo>
                  <a:lnTo>
                    <a:pt x="1896" y="110175"/>
                  </a:lnTo>
                  <a:lnTo>
                    <a:pt x="843" y="152692"/>
                  </a:lnTo>
                  <a:lnTo>
                    <a:pt x="1544" y="196545"/>
                  </a:lnTo>
                  <a:lnTo>
                    <a:pt x="7346" y="254118"/>
                  </a:lnTo>
                  <a:lnTo>
                    <a:pt x="6780" y="31661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22802" y="2758466"/>
              <a:ext cx="231624" cy="191676"/>
            </a:xfrm>
            <a:custGeom>
              <a:avLst/>
              <a:gdLst/>
              <a:ahLst/>
              <a:cxnLst/>
              <a:rect l="0" t="0" r="0" b="0"/>
              <a:pathLst>
                <a:path w="231624" h="191676">
                  <a:moveTo>
                    <a:pt x="231623" y="105285"/>
                  </a:moveTo>
                  <a:lnTo>
                    <a:pt x="168195" y="124413"/>
                  </a:lnTo>
                  <a:lnTo>
                    <a:pt x="110187" y="155088"/>
                  </a:lnTo>
                  <a:lnTo>
                    <a:pt x="56900" y="181457"/>
                  </a:lnTo>
                  <a:lnTo>
                    <a:pt x="33475" y="191002"/>
                  </a:lnTo>
                  <a:lnTo>
                    <a:pt x="23485" y="191675"/>
                  </a:lnTo>
                  <a:lnTo>
                    <a:pt x="6146" y="186185"/>
                  </a:lnTo>
                  <a:lnTo>
                    <a:pt x="1756" y="180275"/>
                  </a:lnTo>
                  <a:lnTo>
                    <a:pt x="0" y="172826"/>
                  </a:lnTo>
                  <a:lnTo>
                    <a:pt x="2338" y="154020"/>
                  </a:lnTo>
                  <a:lnTo>
                    <a:pt x="23715" y="95859"/>
                  </a:lnTo>
                  <a:lnTo>
                    <a:pt x="53451" y="33926"/>
                  </a:lnTo>
                  <a:lnTo>
                    <a:pt x="73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59751" y="276899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4939" y="62093"/>
                  </a:lnTo>
                  <a:lnTo>
                    <a:pt x="1464" y="116794"/>
                  </a:lnTo>
                  <a:lnTo>
                    <a:pt x="650" y="161483"/>
                  </a:lnTo>
                  <a:lnTo>
                    <a:pt x="289" y="207471"/>
                  </a:lnTo>
                  <a:lnTo>
                    <a:pt x="129" y="251307"/>
                  </a:lnTo>
                  <a:lnTo>
                    <a:pt x="38" y="309858"/>
                  </a:lnTo>
                  <a:lnTo>
                    <a:pt x="12" y="36425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889770" y="3586181"/>
            <a:ext cx="2290439" cy="583105"/>
            <a:chOff x="5889770" y="3586181"/>
            <a:chExt cx="2290439" cy="583105"/>
          </a:xfrm>
        </p:grpSpPr>
        <p:sp>
          <p:nvSpPr>
            <p:cNvPr id="68" name="Freeform 67"/>
            <p:cNvSpPr/>
            <p:nvPr/>
          </p:nvSpPr>
          <p:spPr>
            <a:xfrm>
              <a:off x="5889770" y="3586181"/>
              <a:ext cx="208419" cy="453481"/>
            </a:xfrm>
            <a:custGeom>
              <a:avLst/>
              <a:gdLst/>
              <a:ahLst/>
              <a:cxnLst/>
              <a:rect l="0" t="0" r="0" b="0"/>
              <a:pathLst>
                <a:path w="208419" h="453481">
                  <a:moveTo>
                    <a:pt x="185173" y="46150"/>
                  </a:moveTo>
                  <a:lnTo>
                    <a:pt x="164929" y="90113"/>
                  </a:lnTo>
                  <a:lnTo>
                    <a:pt x="129055" y="144269"/>
                  </a:lnTo>
                  <a:lnTo>
                    <a:pt x="95319" y="197723"/>
                  </a:lnTo>
                  <a:lnTo>
                    <a:pt x="66125" y="254512"/>
                  </a:lnTo>
                  <a:lnTo>
                    <a:pt x="40948" y="317722"/>
                  </a:lnTo>
                  <a:lnTo>
                    <a:pt x="29952" y="381204"/>
                  </a:lnTo>
                  <a:lnTo>
                    <a:pt x="33637" y="421506"/>
                  </a:lnTo>
                  <a:lnTo>
                    <a:pt x="42174" y="441482"/>
                  </a:lnTo>
                  <a:lnTo>
                    <a:pt x="47726" y="450085"/>
                  </a:lnTo>
                  <a:lnTo>
                    <a:pt x="56107" y="453480"/>
                  </a:lnTo>
                  <a:lnTo>
                    <a:pt x="77897" y="451014"/>
                  </a:lnTo>
                  <a:lnTo>
                    <a:pt x="110883" y="436471"/>
                  </a:lnTo>
                  <a:lnTo>
                    <a:pt x="152301" y="402191"/>
                  </a:lnTo>
                  <a:lnTo>
                    <a:pt x="191560" y="351223"/>
                  </a:lnTo>
                  <a:lnTo>
                    <a:pt x="207473" y="314227"/>
                  </a:lnTo>
                  <a:lnTo>
                    <a:pt x="208418" y="273629"/>
                  </a:lnTo>
                  <a:lnTo>
                    <a:pt x="200963" y="252147"/>
                  </a:lnTo>
                  <a:lnTo>
                    <a:pt x="169272" y="204645"/>
                  </a:lnTo>
                  <a:lnTo>
                    <a:pt x="141467" y="181889"/>
                  </a:lnTo>
                  <a:lnTo>
                    <a:pt x="79748" y="139821"/>
                  </a:lnTo>
                  <a:lnTo>
                    <a:pt x="17632" y="88406"/>
                  </a:lnTo>
                  <a:lnTo>
                    <a:pt x="10308" y="81340"/>
                  </a:lnTo>
                  <a:lnTo>
                    <a:pt x="2170" y="61010"/>
                  </a:lnTo>
                  <a:lnTo>
                    <a:pt x="0" y="49038"/>
                  </a:lnTo>
                  <a:lnTo>
                    <a:pt x="2063" y="37547"/>
                  </a:lnTo>
                  <a:lnTo>
                    <a:pt x="13714" y="15420"/>
                  </a:lnTo>
                  <a:lnTo>
                    <a:pt x="22904" y="8116"/>
                  </a:lnTo>
                  <a:lnTo>
                    <a:pt x="45593" y="0"/>
                  </a:lnTo>
                  <a:lnTo>
                    <a:pt x="84675" y="1020"/>
                  </a:lnTo>
                  <a:lnTo>
                    <a:pt x="120301" y="8732"/>
                  </a:lnTo>
                  <a:lnTo>
                    <a:pt x="162967" y="335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11855" y="3684974"/>
              <a:ext cx="21057" cy="336913"/>
            </a:xfrm>
            <a:custGeom>
              <a:avLst/>
              <a:gdLst/>
              <a:ahLst/>
              <a:cxnLst/>
              <a:rect l="0" t="0" r="0" b="0"/>
              <a:pathLst>
                <a:path w="21057" h="336913">
                  <a:moveTo>
                    <a:pt x="21056" y="0"/>
                  </a:moveTo>
                  <a:lnTo>
                    <a:pt x="15467" y="58617"/>
                  </a:lnTo>
                  <a:lnTo>
                    <a:pt x="11992" y="104585"/>
                  </a:lnTo>
                  <a:lnTo>
                    <a:pt x="10962" y="160839"/>
                  </a:lnTo>
                  <a:lnTo>
                    <a:pt x="10657" y="216372"/>
                  </a:lnTo>
                  <a:lnTo>
                    <a:pt x="4977" y="269871"/>
                  </a:lnTo>
                  <a:lnTo>
                    <a:pt x="2212" y="29892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24302" y="3716559"/>
              <a:ext cx="187554" cy="172504"/>
            </a:xfrm>
            <a:custGeom>
              <a:avLst/>
              <a:gdLst/>
              <a:ahLst/>
              <a:cxnLst/>
              <a:rect l="0" t="0" r="0" b="0"/>
              <a:pathLst>
                <a:path w="187554" h="172504">
                  <a:moveTo>
                    <a:pt x="187553" y="105285"/>
                  </a:moveTo>
                  <a:lnTo>
                    <a:pt x="126442" y="131649"/>
                  </a:lnTo>
                  <a:lnTo>
                    <a:pt x="72010" y="159594"/>
                  </a:lnTo>
                  <a:lnTo>
                    <a:pt x="40234" y="171420"/>
                  </a:lnTo>
                  <a:lnTo>
                    <a:pt x="19132" y="172503"/>
                  </a:lnTo>
                  <a:lnTo>
                    <a:pt x="8592" y="171154"/>
                  </a:lnTo>
                  <a:lnTo>
                    <a:pt x="2735" y="166745"/>
                  </a:lnTo>
                  <a:lnTo>
                    <a:pt x="0" y="160296"/>
                  </a:lnTo>
                  <a:lnTo>
                    <a:pt x="81" y="142603"/>
                  </a:lnTo>
                  <a:lnTo>
                    <a:pt x="7873" y="107504"/>
                  </a:lnTo>
                  <a:lnTo>
                    <a:pt x="31888" y="52935"/>
                  </a:lnTo>
                  <a:lnTo>
                    <a:pt x="612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81952" y="3737616"/>
              <a:ext cx="40474" cy="326385"/>
            </a:xfrm>
            <a:custGeom>
              <a:avLst/>
              <a:gdLst/>
              <a:ahLst/>
              <a:cxnLst/>
              <a:rect l="0" t="0" r="0" b="0"/>
              <a:pathLst>
                <a:path w="40474" h="326385">
                  <a:moveTo>
                    <a:pt x="40473" y="0"/>
                  </a:moveTo>
                  <a:lnTo>
                    <a:pt x="25819" y="55141"/>
                  </a:lnTo>
                  <a:lnTo>
                    <a:pt x="13445" y="106039"/>
                  </a:lnTo>
                  <a:lnTo>
                    <a:pt x="6668" y="163752"/>
                  </a:lnTo>
                  <a:lnTo>
                    <a:pt x="0" y="220819"/>
                  </a:lnTo>
                  <a:lnTo>
                    <a:pt x="5918" y="278842"/>
                  </a:lnTo>
                  <a:lnTo>
                    <a:pt x="888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85637" y="3739080"/>
              <a:ext cx="157929" cy="9066"/>
            </a:xfrm>
            <a:custGeom>
              <a:avLst/>
              <a:gdLst/>
              <a:ahLst/>
              <a:cxnLst/>
              <a:rect l="0" t="0" r="0" b="0"/>
              <a:pathLst>
                <a:path w="157929" h="9066">
                  <a:moveTo>
                    <a:pt x="157928" y="9065"/>
                  </a:moveTo>
                  <a:lnTo>
                    <a:pt x="103783" y="5945"/>
                  </a:lnTo>
                  <a:lnTo>
                    <a:pt x="48836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54052" y="3863958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9065"/>
                  </a:lnTo>
                  <a:lnTo>
                    <a:pt x="66193" y="10240"/>
                  </a:lnTo>
                  <a:lnTo>
                    <a:pt x="19790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58581" y="3597897"/>
              <a:ext cx="269296" cy="455104"/>
            </a:xfrm>
            <a:custGeom>
              <a:avLst/>
              <a:gdLst/>
              <a:ahLst/>
              <a:cxnLst/>
              <a:rect l="0" t="0" r="0" b="0"/>
              <a:pathLst>
                <a:path w="269296" h="455104">
                  <a:moveTo>
                    <a:pt x="269295" y="97605"/>
                  </a:moveTo>
                  <a:lnTo>
                    <a:pt x="215180" y="154839"/>
                  </a:lnTo>
                  <a:lnTo>
                    <a:pt x="185426" y="201717"/>
                  </a:lnTo>
                  <a:lnTo>
                    <a:pt x="161400" y="252259"/>
                  </a:lnTo>
                  <a:lnTo>
                    <a:pt x="145298" y="278739"/>
                  </a:lnTo>
                  <a:lnTo>
                    <a:pt x="123789" y="330307"/>
                  </a:lnTo>
                  <a:lnTo>
                    <a:pt x="99349" y="388413"/>
                  </a:lnTo>
                  <a:lnTo>
                    <a:pt x="94328" y="416756"/>
                  </a:lnTo>
                  <a:lnTo>
                    <a:pt x="98335" y="438712"/>
                  </a:lnTo>
                  <a:lnTo>
                    <a:pt x="102679" y="447842"/>
                  </a:lnTo>
                  <a:lnTo>
                    <a:pt x="109085" y="452759"/>
                  </a:lnTo>
                  <a:lnTo>
                    <a:pt x="116864" y="454867"/>
                  </a:lnTo>
                  <a:lnTo>
                    <a:pt x="125560" y="455103"/>
                  </a:lnTo>
                  <a:lnTo>
                    <a:pt x="160156" y="444256"/>
                  </a:lnTo>
                  <a:lnTo>
                    <a:pt x="213025" y="412894"/>
                  </a:lnTo>
                  <a:lnTo>
                    <a:pt x="244012" y="379683"/>
                  </a:lnTo>
                  <a:lnTo>
                    <a:pt x="252208" y="356724"/>
                  </a:lnTo>
                  <a:lnTo>
                    <a:pt x="254682" y="332092"/>
                  </a:lnTo>
                  <a:lnTo>
                    <a:pt x="251882" y="309446"/>
                  </a:lnTo>
                  <a:lnTo>
                    <a:pt x="240499" y="287683"/>
                  </a:lnTo>
                  <a:lnTo>
                    <a:pt x="204595" y="245116"/>
                  </a:lnTo>
                  <a:lnTo>
                    <a:pt x="141826" y="203829"/>
                  </a:lnTo>
                  <a:lnTo>
                    <a:pt x="87086" y="167919"/>
                  </a:lnTo>
                  <a:lnTo>
                    <a:pt x="42576" y="136624"/>
                  </a:lnTo>
                  <a:lnTo>
                    <a:pt x="10562" y="91404"/>
                  </a:lnTo>
                  <a:lnTo>
                    <a:pt x="0" y="51184"/>
                  </a:lnTo>
                  <a:lnTo>
                    <a:pt x="3769" y="29790"/>
                  </a:lnTo>
                  <a:lnTo>
                    <a:pt x="8050" y="20810"/>
                  </a:lnTo>
                  <a:lnTo>
                    <a:pt x="22164" y="7712"/>
                  </a:lnTo>
                  <a:lnTo>
                    <a:pt x="30841" y="2581"/>
                  </a:lnTo>
                  <a:lnTo>
                    <a:pt x="52961" y="0"/>
                  </a:lnTo>
                  <a:lnTo>
                    <a:pt x="111777" y="10879"/>
                  </a:lnTo>
                  <a:lnTo>
                    <a:pt x="161664" y="27225"/>
                  </a:lnTo>
                  <a:lnTo>
                    <a:pt x="206123" y="44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43730" y="3727088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21058" y="0"/>
                  </a:moveTo>
                  <a:lnTo>
                    <a:pt x="13822" y="28726"/>
                  </a:lnTo>
                  <a:lnTo>
                    <a:pt x="8060" y="88992"/>
                  </a:lnTo>
                  <a:lnTo>
                    <a:pt x="2388" y="133992"/>
                  </a:lnTo>
                  <a:lnTo>
                    <a:pt x="708" y="185541"/>
                  </a:lnTo>
                  <a:lnTo>
                    <a:pt x="209" y="236689"/>
                  </a:lnTo>
                  <a:lnTo>
                    <a:pt x="62" y="2900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33566" y="3737616"/>
              <a:ext cx="199637" cy="239531"/>
            </a:xfrm>
            <a:custGeom>
              <a:avLst/>
              <a:gdLst/>
              <a:ahLst/>
              <a:cxnLst/>
              <a:rect l="0" t="0" r="0" b="0"/>
              <a:pathLst>
                <a:path w="199637" h="239531">
                  <a:moveTo>
                    <a:pt x="199636" y="178985"/>
                  </a:moveTo>
                  <a:lnTo>
                    <a:pt x="138526" y="205349"/>
                  </a:lnTo>
                  <a:lnTo>
                    <a:pt x="78505" y="233293"/>
                  </a:lnTo>
                  <a:lnTo>
                    <a:pt x="37663" y="239530"/>
                  </a:lnTo>
                  <a:lnTo>
                    <a:pt x="16124" y="234750"/>
                  </a:lnTo>
                  <a:lnTo>
                    <a:pt x="7104" y="230199"/>
                  </a:lnTo>
                  <a:lnTo>
                    <a:pt x="2261" y="221317"/>
                  </a:lnTo>
                  <a:lnTo>
                    <a:pt x="0" y="195849"/>
                  </a:lnTo>
                  <a:lnTo>
                    <a:pt x="9250" y="140245"/>
                  </a:lnTo>
                  <a:lnTo>
                    <a:pt x="32393" y="84201"/>
                  </a:lnTo>
                  <a:lnTo>
                    <a:pt x="58029" y="24780"/>
                  </a:lnTo>
                  <a:lnTo>
                    <a:pt x="732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70114" y="3800787"/>
              <a:ext cx="10095" cy="368499"/>
            </a:xfrm>
            <a:custGeom>
              <a:avLst/>
              <a:gdLst/>
              <a:ahLst/>
              <a:cxnLst/>
              <a:rect l="0" t="0" r="0" b="0"/>
              <a:pathLst>
                <a:path w="10095" h="3684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62570"/>
                  </a:lnTo>
                  <a:lnTo>
                    <a:pt x="7235" y="207954"/>
                  </a:lnTo>
                  <a:lnTo>
                    <a:pt x="9065" y="251522"/>
                  </a:lnTo>
                  <a:lnTo>
                    <a:pt x="10094" y="30992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354655" y="4485906"/>
            <a:ext cx="1382720" cy="977635"/>
            <a:chOff x="6354655" y="4485906"/>
            <a:chExt cx="1382720" cy="977635"/>
          </a:xfrm>
        </p:grpSpPr>
        <p:sp>
          <p:nvSpPr>
            <p:cNvPr id="79" name="Freeform 78"/>
            <p:cNvSpPr/>
            <p:nvPr/>
          </p:nvSpPr>
          <p:spPr>
            <a:xfrm>
              <a:off x="6643482" y="4653596"/>
              <a:ext cx="157928" cy="231628"/>
            </a:xfrm>
            <a:custGeom>
              <a:avLst/>
              <a:gdLst/>
              <a:ahLst/>
              <a:cxnLst/>
              <a:rect l="0" t="0" r="0" b="0"/>
              <a:pathLst>
                <a:path w="157928" h="231628">
                  <a:moveTo>
                    <a:pt x="0" y="0"/>
                  </a:moveTo>
                  <a:lnTo>
                    <a:pt x="37086" y="55044"/>
                  </a:lnTo>
                  <a:lnTo>
                    <a:pt x="74786" y="106452"/>
                  </a:lnTo>
                  <a:lnTo>
                    <a:pt x="110439" y="161667"/>
                  </a:lnTo>
                  <a:lnTo>
                    <a:pt x="144033" y="213965"/>
                  </a:lnTo>
                  <a:lnTo>
                    <a:pt x="15792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38197" y="4674653"/>
              <a:ext cx="410612" cy="558011"/>
            </a:xfrm>
            <a:custGeom>
              <a:avLst/>
              <a:gdLst/>
              <a:ahLst/>
              <a:cxnLst/>
              <a:rect l="0" t="0" r="0" b="0"/>
              <a:pathLst>
                <a:path w="410612" h="558011">
                  <a:moveTo>
                    <a:pt x="410611" y="0"/>
                  </a:moveTo>
                  <a:lnTo>
                    <a:pt x="394970" y="17980"/>
                  </a:lnTo>
                  <a:lnTo>
                    <a:pt x="363768" y="80419"/>
                  </a:lnTo>
                  <a:lnTo>
                    <a:pt x="322767" y="137614"/>
                  </a:lnTo>
                  <a:lnTo>
                    <a:pt x="287765" y="195200"/>
                  </a:lnTo>
                  <a:lnTo>
                    <a:pt x="241229" y="255165"/>
                  </a:lnTo>
                  <a:lnTo>
                    <a:pt x="205447" y="309326"/>
                  </a:lnTo>
                  <a:lnTo>
                    <a:pt x="157253" y="370757"/>
                  </a:lnTo>
                  <a:lnTo>
                    <a:pt x="112431" y="430579"/>
                  </a:lnTo>
                  <a:lnTo>
                    <a:pt x="60751" y="487508"/>
                  </a:lnTo>
                  <a:lnTo>
                    <a:pt x="8498" y="548839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37173" y="4947619"/>
              <a:ext cx="248507" cy="314000"/>
            </a:xfrm>
            <a:custGeom>
              <a:avLst/>
              <a:gdLst/>
              <a:ahLst/>
              <a:cxnLst/>
              <a:rect l="0" t="0" r="0" b="0"/>
              <a:pathLst>
                <a:path w="248507" h="314000">
                  <a:moveTo>
                    <a:pt x="6350" y="148173"/>
                  </a:moveTo>
                  <a:lnTo>
                    <a:pt x="68442" y="142584"/>
                  </a:lnTo>
                  <a:lnTo>
                    <a:pt x="122022" y="123723"/>
                  </a:lnTo>
                  <a:lnTo>
                    <a:pt x="164250" y="98370"/>
                  </a:lnTo>
                  <a:lnTo>
                    <a:pt x="179083" y="78466"/>
                  </a:lnTo>
                  <a:lnTo>
                    <a:pt x="184676" y="66606"/>
                  </a:lnTo>
                  <a:lnTo>
                    <a:pt x="187771" y="40952"/>
                  </a:lnTo>
                  <a:lnTo>
                    <a:pt x="186959" y="27559"/>
                  </a:lnTo>
                  <a:lnTo>
                    <a:pt x="182907" y="17461"/>
                  </a:lnTo>
                  <a:lnTo>
                    <a:pt x="169048" y="3122"/>
                  </a:lnTo>
                  <a:lnTo>
                    <a:pt x="159269" y="0"/>
                  </a:lnTo>
                  <a:lnTo>
                    <a:pt x="124319" y="1195"/>
                  </a:lnTo>
                  <a:lnTo>
                    <a:pt x="92386" y="10127"/>
                  </a:lnTo>
                  <a:lnTo>
                    <a:pt x="75394" y="20919"/>
                  </a:lnTo>
                  <a:lnTo>
                    <a:pt x="31124" y="75318"/>
                  </a:lnTo>
                  <a:lnTo>
                    <a:pt x="9921" y="111899"/>
                  </a:lnTo>
                  <a:lnTo>
                    <a:pt x="0" y="157963"/>
                  </a:lnTo>
                  <a:lnTo>
                    <a:pt x="2649" y="197477"/>
                  </a:lnTo>
                  <a:lnTo>
                    <a:pt x="22430" y="242271"/>
                  </a:lnTo>
                  <a:lnTo>
                    <a:pt x="35333" y="263694"/>
                  </a:lnTo>
                  <a:lnTo>
                    <a:pt x="51987" y="278675"/>
                  </a:lnTo>
                  <a:lnTo>
                    <a:pt x="84213" y="293685"/>
                  </a:lnTo>
                  <a:lnTo>
                    <a:pt x="137024" y="309238"/>
                  </a:lnTo>
                  <a:lnTo>
                    <a:pt x="191346" y="313999"/>
                  </a:lnTo>
                  <a:lnTo>
                    <a:pt x="248506" y="306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75150" y="4918705"/>
              <a:ext cx="317540" cy="332328"/>
            </a:xfrm>
            <a:custGeom>
              <a:avLst/>
              <a:gdLst/>
              <a:ahLst/>
              <a:cxnLst/>
              <a:rect l="0" t="0" r="0" b="0"/>
              <a:pathLst>
                <a:path w="317540" h="332328">
                  <a:moveTo>
                    <a:pt x="221099" y="19160"/>
                  </a:moveTo>
                  <a:lnTo>
                    <a:pt x="166054" y="2372"/>
                  </a:lnTo>
                  <a:lnTo>
                    <a:pt x="141262" y="0"/>
                  </a:lnTo>
                  <a:lnTo>
                    <a:pt x="100997" y="9844"/>
                  </a:lnTo>
                  <a:lnTo>
                    <a:pt x="70609" y="27578"/>
                  </a:lnTo>
                  <a:lnTo>
                    <a:pt x="46788" y="53239"/>
                  </a:lnTo>
                  <a:lnTo>
                    <a:pt x="42890" y="62937"/>
                  </a:lnTo>
                  <a:lnTo>
                    <a:pt x="41679" y="83070"/>
                  </a:lnTo>
                  <a:lnTo>
                    <a:pt x="45333" y="91012"/>
                  </a:lnTo>
                  <a:lnTo>
                    <a:pt x="58753" y="102957"/>
                  </a:lnTo>
                  <a:lnTo>
                    <a:pt x="117542" y="123926"/>
                  </a:lnTo>
                  <a:lnTo>
                    <a:pt x="178995" y="141924"/>
                  </a:lnTo>
                  <a:lnTo>
                    <a:pt x="240539" y="159531"/>
                  </a:lnTo>
                  <a:lnTo>
                    <a:pt x="282780" y="181982"/>
                  </a:lnTo>
                  <a:lnTo>
                    <a:pt x="299595" y="195250"/>
                  </a:lnTo>
                  <a:lnTo>
                    <a:pt x="316627" y="221463"/>
                  </a:lnTo>
                  <a:lnTo>
                    <a:pt x="317539" y="231238"/>
                  </a:lnTo>
                  <a:lnTo>
                    <a:pt x="312314" y="251457"/>
                  </a:lnTo>
                  <a:lnTo>
                    <a:pt x="296218" y="276982"/>
                  </a:lnTo>
                  <a:lnTo>
                    <a:pt x="271042" y="299362"/>
                  </a:lnTo>
                  <a:lnTo>
                    <a:pt x="221518" y="319481"/>
                  </a:lnTo>
                  <a:lnTo>
                    <a:pt x="173519" y="329892"/>
                  </a:lnTo>
                  <a:lnTo>
                    <a:pt x="122253" y="332327"/>
                  </a:lnTo>
                  <a:lnTo>
                    <a:pt x="71188" y="324990"/>
                  </a:lnTo>
                  <a:lnTo>
                    <a:pt x="20778" y="308382"/>
                  </a:lnTo>
                  <a:lnTo>
                    <a:pt x="0" y="303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54655" y="4485906"/>
              <a:ext cx="1382720" cy="977635"/>
            </a:xfrm>
            <a:custGeom>
              <a:avLst/>
              <a:gdLst/>
              <a:ahLst/>
              <a:cxnLst/>
              <a:rect l="0" t="0" r="0" b="0"/>
              <a:pathLst>
                <a:path w="1382720" h="977635">
                  <a:moveTo>
                    <a:pt x="752080" y="51876"/>
                  </a:moveTo>
                  <a:lnTo>
                    <a:pt x="694816" y="28970"/>
                  </a:lnTo>
                  <a:lnTo>
                    <a:pt x="639187" y="12334"/>
                  </a:lnTo>
                  <a:lnTo>
                    <a:pt x="580200" y="3115"/>
                  </a:lnTo>
                  <a:lnTo>
                    <a:pt x="518347" y="0"/>
                  </a:lnTo>
                  <a:lnTo>
                    <a:pt x="469657" y="5050"/>
                  </a:lnTo>
                  <a:lnTo>
                    <a:pt x="409208" y="17237"/>
                  </a:lnTo>
                  <a:lnTo>
                    <a:pt x="352206" y="30909"/>
                  </a:lnTo>
                  <a:lnTo>
                    <a:pt x="313065" y="44494"/>
                  </a:lnTo>
                  <a:lnTo>
                    <a:pt x="250424" y="76857"/>
                  </a:lnTo>
                  <a:lnTo>
                    <a:pt x="194559" y="111592"/>
                  </a:lnTo>
                  <a:lnTo>
                    <a:pt x="141492" y="154973"/>
                  </a:lnTo>
                  <a:lnTo>
                    <a:pt x="112981" y="180689"/>
                  </a:lnTo>
                  <a:lnTo>
                    <a:pt x="60893" y="242997"/>
                  </a:lnTo>
                  <a:lnTo>
                    <a:pt x="28758" y="302577"/>
                  </a:lnTo>
                  <a:lnTo>
                    <a:pt x="8481" y="360451"/>
                  </a:lnTo>
                  <a:lnTo>
                    <a:pt x="0" y="415097"/>
                  </a:lnTo>
                  <a:lnTo>
                    <a:pt x="1752" y="459362"/>
                  </a:lnTo>
                  <a:lnTo>
                    <a:pt x="6430" y="506332"/>
                  </a:lnTo>
                  <a:lnTo>
                    <a:pt x="15641" y="566336"/>
                  </a:lnTo>
                  <a:lnTo>
                    <a:pt x="29234" y="623641"/>
                  </a:lnTo>
                  <a:lnTo>
                    <a:pt x="58138" y="682624"/>
                  </a:lnTo>
                  <a:lnTo>
                    <a:pt x="93588" y="736102"/>
                  </a:lnTo>
                  <a:lnTo>
                    <a:pt x="152378" y="798219"/>
                  </a:lnTo>
                  <a:lnTo>
                    <a:pt x="215164" y="844611"/>
                  </a:lnTo>
                  <a:lnTo>
                    <a:pt x="260368" y="869898"/>
                  </a:lnTo>
                  <a:lnTo>
                    <a:pt x="320608" y="898630"/>
                  </a:lnTo>
                  <a:lnTo>
                    <a:pt x="373787" y="922813"/>
                  </a:lnTo>
                  <a:lnTo>
                    <a:pt x="434940" y="944790"/>
                  </a:lnTo>
                  <a:lnTo>
                    <a:pt x="496109" y="962086"/>
                  </a:lnTo>
                  <a:lnTo>
                    <a:pt x="544956" y="967316"/>
                  </a:lnTo>
                  <a:lnTo>
                    <a:pt x="607096" y="975851"/>
                  </a:lnTo>
                  <a:lnTo>
                    <a:pt x="658040" y="977634"/>
                  </a:lnTo>
                  <a:lnTo>
                    <a:pt x="707059" y="975042"/>
                  </a:lnTo>
                  <a:lnTo>
                    <a:pt x="754338" y="969985"/>
                  </a:lnTo>
                  <a:lnTo>
                    <a:pt x="805392" y="965367"/>
                  </a:lnTo>
                  <a:lnTo>
                    <a:pt x="857564" y="956590"/>
                  </a:lnTo>
                  <a:lnTo>
                    <a:pt x="910067" y="946580"/>
                  </a:lnTo>
                  <a:lnTo>
                    <a:pt x="959548" y="936205"/>
                  </a:lnTo>
                  <a:lnTo>
                    <a:pt x="1006964" y="922603"/>
                  </a:lnTo>
                  <a:lnTo>
                    <a:pt x="1069800" y="897045"/>
                  </a:lnTo>
                  <a:lnTo>
                    <a:pt x="1118660" y="870835"/>
                  </a:lnTo>
                  <a:lnTo>
                    <a:pt x="1179168" y="836604"/>
                  </a:lnTo>
                  <a:lnTo>
                    <a:pt x="1236180" y="790328"/>
                  </a:lnTo>
                  <a:lnTo>
                    <a:pt x="1296978" y="729184"/>
                  </a:lnTo>
                  <a:lnTo>
                    <a:pt x="1342954" y="667927"/>
                  </a:lnTo>
                  <a:lnTo>
                    <a:pt x="1367232" y="614246"/>
                  </a:lnTo>
                  <a:lnTo>
                    <a:pt x="1380174" y="565514"/>
                  </a:lnTo>
                  <a:lnTo>
                    <a:pt x="1382719" y="515631"/>
                  </a:lnTo>
                  <a:lnTo>
                    <a:pt x="1380354" y="461466"/>
                  </a:lnTo>
                  <a:lnTo>
                    <a:pt x="1369124" y="423191"/>
                  </a:lnTo>
                  <a:lnTo>
                    <a:pt x="1344857" y="360866"/>
                  </a:lnTo>
                  <a:lnTo>
                    <a:pt x="1316742" y="315812"/>
                  </a:lnTo>
                  <a:lnTo>
                    <a:pt x="1267466" y="262542"/>
                  </a:lnTo>
                  <a:lnTo>
                    <a:pt x="1209678" y="209817"/>
                  </a:lnTo>
                  <a:lnTo>
                    <a:pt x="1148013" y="176097"/>
                  </a:lnTo>
                  <a:lnTo>
                    <a:pt x="1086440" y="146907"/>
                  </a:lnTo>
                  <a:lnTo>
                    <a:pt x="1032474" y="125657"/>
                  </a:lnTo>
                  <a:lnTo>
                    <a:pt x="972031" y="107662"/>
                  </a:lnTo>
                  <a:lnTo>
                    <a:pt x="909667" y="94922"/>
                  </a:lnTo>
                  <a:lnTo>
                    <a:pt x="866573" y="87385"/>
                  </a:lnTo>
                  <a:lnTo>
                    <a:pt x="820124" y="80136"/>
                  </a:lnTo>
                  <a:lnTo>
                    <a:pt x="772183" y="76134"/>
                  </a:lnTo>
                  <a:lnTo>
                    <a:pt x="723581" y="73186"/>
                  </a:lnTo>
                  <a:lnTo>
                    <a:pt x="674683" y="67976"/>
                  </a:lnTo>
                  <a:lnTo>
                    <a:pt x="625655" y="64881"/>
                  </a:lnTo>
                  <a:lnTo>
                    <a:pt x="577738" y="63505"/>
                  </a:lnTo>
                  <a:lnTo>
                    <a:pt x="533045" y="62894"/>
                  </a:lnTo>
                  <a:lnTo>
                    <a:pt x="479601" y="62550"/>
                  </a:lnTo>
                  <a:lnTo>
                    <a:pt x="446754" y="62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2014-05-09T13:22:31Z</dcterms:created>
  <dcterms:modified xsi:type="dcterms:W3CDTF">2014-05-09T13:22:55Z</dcterms:modified>
</cp:coreProperties>
</file>